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75" r:id="rId1"/>
    <p:sldMasterId id="2147484587" r:id="rId2"/>
    <p:sldMasterId id="2147484599" r:id="rId3"/>
    <p:sldMasterId id="2147484611" r:id="rId4"/>
    <p:sldMasterId id="2147484623" r:id="rId5"/>
    <p:sldMasterId id="2147484635" r:id="rId6"/>
    <p:sldMasterId id="2147484647" r:id="rId7"/>
    <p:sldMasterId id="2147484659" r:id="rId8"/>
    <p:sldMasterId id="2147484683" r:id="rId9"/>
    <p:sldMasterId id="2147484695" r:id="rId10"/>
    <p:sldMasterId id="2147484707" r:id="rId11"/>
    <p:sldMasterId id="2147484719" r:id="rId12"/>
    <p:sldMasterId id="2147484731" r:id="rId13"/>
    <p:sldMasterId id="2147484743" r:id="rId14"/>
    <p:sldMasterId id="2147484755" r:id="rId15"/>
    <p:sldMasterId id="2147484767" r:id="rId16"/>
    <p:sldMasterId id="2147484779" r:id="rId17"/>
  </p:sldMasterIdLst>
  <p:notesMasterIdLst>
    <p:notesMasterId r:id="rId38"/>
  </p:notesMasterIdLst>
  <p:sldIdLst>
    <p:sldId id="256" r:id="rId18"/>
    <p:sldId id="300" r:id="rId19"/>
    <p:sldId id="261" r:id="rId20"/>
    <p:sldId id="260" r:id="rId21"/>
    <p:sldId id="301" r:id="rId22"/>
    <p:sldId id="302" r:id="rId23"/>
    <p:sldId id="303" r:id="rId24"/>
    <p:sldId id="304" r:id="rId25"/>
    <p:sldId id="305" r:id="rId26"/>
    <p:sldId id="306" r:id="rId27"/>
    <p:sldId id="265" r:id="rId28"/>
    <p:sldId id="309" r:id="rId29"/>
    <p:sldId id="310" r:id="rId30"/>
    <p:sldId id="311" r:id="rId31"/>
    <p:sldId id="312" r:id="rId32"/>
    <p:sldId id="313" r:id="rId33"/>
    <p:sldId id="314" r:id="rId34"/>
    <p:sldId id="315" r:id="rId35"/>
    <p:sldId id="316" r:id="rId36"/>
    <p:sldId id="317"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394" autoAdjust="0"/>
  </p:normalViewPr>
  <p:slideViewPr>
    <p:cSldViewPr snapToGrid="0">
      <p:cViewPr varScale="1">
        <p:scale>
          <a:sx n="112" d="100"/>
          <a:sy n="112" d="100"/>
        </p:scale>
        <p:origin x="4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presProps" Target="presProps.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18E3CD-7A73-4741-8218-75D8F3446405}" type="datetimeFigureOut">
              <a:rPr lang="tr-TR" smtClean="0"/>
              <a:t>11.1.2022</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51507D-DE26-4A0B-A5EA-CC87E6604747}" type="slidenum">
              <a:rPr lang="tr-TR" smtClean="0"/>
              <a:t>‹#›</a:t>
            </a:fld>
            <a:endParaRPr lang="tr-TR"/>
          </a:p>
        </p:txBody>
      </p:sp>
    </p:spTree>
    <p:extLst>
      <p:ext uri="{BB962C8B-B14F-4D97-AF65-F5344CB8AC3E}">
        <p14:creationId xmlns:p14="http://schemas.microsoft.com/office/powerpoint/2010/main" val="198222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AA3FDB-E1FF-41D5-9DDE-74331BAB0AAA}"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11821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583E551F-AB9D-4185-AA05-67275EFED8D4}" type="datetimeFigureOut">
              <a:rPr lang="tr-TR" smtClean="0">
                <a:solidFill>
                  <a:prstClr val="black">
                    <a:tint val="75000"/>
                  </a:prstClr>
                </a:solidFill>
              </a:rPr>
              <a:pPr/>
              <a:t>11.1.2022</a:t>
            </a:fld>
            <a:endParaRPr lang="tr-TR">
              <a:solidFill>
                <a:prstClr val="black">
                  <a:tint val="75000"/>
                </a:prstClr>
              </a:solidFill>
            </a:endParaRP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31840C16-9695-40AB-8F56-CE767DF1BEF9}" type="slidenum">
              <a:rPr lang="tr-TR" smtClean="0">
                <a:solidFill>
                  <a:prstClr val="black">
                    <a:tint val="75000"/>
                  </a:prstClr>
                </a:solidFill>
              </a:rPr>
              <a:pPr/>
              <a:t>‹#›</a:t>
            </a:fld>
            <a:endParaRPr lang="tr-TR">
              <a:solidFill>
                <a:prstClr val="black">
                  <a:tint val="75000"/>
                </a:prstClr>
              </a:solidFill>
            </a:endParaRP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968059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3E551F-AB9D-4185-AA05-67275EFED8D4}" type="datetimeFigureOut">
              <a:rPr lang="tr-TR" smtClean="0">
                <a:solidFill>
                  <a:prstClr val="black">
                    <a:tint val="75000"/>
                  </a:prstClr>
                </a:solidFill>
              </a:rPr>
              <a:pPr/>
              <a:t>11.1.2022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1840C16-9695-40AB-8F56-CE767DF1BEF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75111096"/>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48827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lvl1pPr>
              <a:defRPr b="1">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1" i="0" u="none" strike="noStrike" kern="1200" cap="none" spc="0" normalizeH="0" baseline="0" noProof="0" smtClean="0">
                <a:ln>
                  <a:noFill/>
                </a:ln>
                <a:solidFill>
                  <a:prstClr val="black"/>
                </a:solidFill>
                <a:effectLst/>
                <a:uLnTx/>
                <a:uFillTx/>
                <a:latin typeface="Robot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1" i="0" u="none" strike="noStrike" kern="1200" cap="none" spc="0" normalizeH="0" baseline="0" noProof="0">
              <a:ln>
                <a:noFill/>
              </a:ln>
              <a:solidFill>
                <a:prstClr val="black"/>
              </a:solidFill>
              <a:effectLst/>
              <a:uLnTx/>
              <a:uFillTx/>
              <a:latin typeface="Roboto"/>
              <a:ea typeface="+mn-ea"/>
              <a:cs typeface="+mn-cs"/>
            </a:endParaRPr>
          </a:p>
        </p:txBody>
      </p:sp>
    </p:spTree>
    <p:extLst>
      <p:ext uri="{BB962C8B-B14F-4D97-AF65-F5344CB8AC3E}">
        <p14:creationId xmlns:p14="http://schemas.microsoft.com/office/powerpoint/2010/main" val="25768964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81110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78457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9" name="Slide Number Placeholder 8"/>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9814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0080" y="628579"/>
            <a:ext cx="11471920" cy="792088"/>
          </a:xfrm>
          <a:prstGeom prst="rect">
            <a:avLst/>
          </a:prstGeom>
        </p:spPr>
        <p:txBody>
          <a:bodyPr/>
          <a:lstStyle>
            <a:lvl1pPr>
              <a:defRPr>
                <a:solidFill>
                  <a:schemeClr val="tx1">
                    <a:lumMod val="65000"/>
                    <a:lumOff val="35000"/>
                  </a:schemeClr>
                </a:solidFill>
              </a:defRPr>
            </a:lvl1pPr>
          </a:lstStyle>
          <a:p>
            <a:r>
              <a:rPr lang="en-US"/>
              <a:t>Click to edit Master title style</a:t>
            </a:r>
            <a:endParaRPr lang="vi-VN"/>
          </a:p>
        </p:txBody>
      </p:sp>
    </p:spTree>
    <p:extLst>
      <p:ext uri="{BB962C8B-B14F-4D97-AF65-F5344CB8AC3E}">
        <p14:creationId xmlns:p14="http://schemas.microsoft.com/office/powerpoint/2010/main" val="23587805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4" name="Slide Number Placeholder 3"/>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78149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52987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7920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78926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3E551F-AB9D-4185-AA05-67275EFED8D4}" type="datetimeFigureOut">
              <a:rPr lang="tr-TR" smtClean="0">
                <a:solidFill>
                  <a:prstClr val="black">
                    <a:tint val="75000"/>
                  </a:prstClr>
                </a:solidFill>
              </a:rPr>
              <a:pPr/>
              <a:t>11.1.2022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1840C16-9695-40AB-8F56-CE767DF1BEF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09463378"/>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68991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00937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lvl1pPr>
              <a:defRPr b="1">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1" i="0" u="none" strike="noStrike" kern="1200" cap="none" spc="0" normalizeH="0" baseline="0" noProof="0" smtClean="0">
                <a:ln>
                  <a:noFill/>
                </a:ln>
                <a:solidFill>
                  <a:prstClr val="black"/>
                </a:solidFill>
                <a:effectLst/>
                <a:uLnTx/>
                <a:uFillTx/>
                <a:latin typeface="Robot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1" i="0" u="none" strike="noStrike" kern="1200" cap="none" spc="0" normalizeH="0" baseline="0" noProof="0">
              <a:ln>
                <a:noFill/>
              </a:ln>
              <a:solidFill>
                <a:prstClr val="black"/>
              </a:solidFill>
              <a:effectLst/>
              <a:uLnTx/>
              <a:uFillTx/>
              <a:latin typeface="Roboto"/>
              <a:ea typeface="+mn-ea"/>
              <a:cs typeface="+mn-cs"/>
            </a:endParaRPr>
          </a:p>
        </p:txBody>
      </p:sp>
    </p:spTree>
    <p:extLst>
      <p:ext uri="{BB962C8B-B14F-4D97-AF65-F5344CB8AC3E}">
        <p14:creationId xmlns:p14="http://schemas.microsoft.com/office/powerpoint/2010/main" val="21516555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25810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63768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9" name="Slide Number Placeholder 8"/>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06221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0080" y="628579"/>
            <a:ext cx="11471920" cy="792088"/>
          </a:xfrm>
          <a:prstGeom prst="rect">
            <a:avLst/>
          </a:prstGeom>
        </p:spPr>
        <p:txBody>
          <a:bodyPr/>
          <a:lstStyle>
            <a:lvl1pPr>
              <a:defRPr>
                <a:solidFill>
                  <a:schemeClr val="tx1">
                    <a:lumMod val="65000"/>
                    <a:lumOff val="35000"/>
                  </a:schemeClr>
                </a:solidFill>
              </a:defRPr>
            </a:lvl1pPr>
          </a:lstStyle>
          <a:p>
            <a:r>
              <a:rPr lang="en-US"/>
              <a:t>Click to edit Master title style</a:t>
            </a:r>
            <a:endParaRPr lang="vi-VN"/>
          </a:p>
        </p:txBody>
      </p:sp>
    </p:spTree>
    <p:extLst>
      <p:ext uri="{BB962C8B-B14F-4D97-AF65-F5344CB8AC3E}">
        <p14:creationId xmlns:p14="http://schemas.microsoft.com/office/powerpoint/2010/main" val="32527033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4" name="Slide Number Placeholder 3"/>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69289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8778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18826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2348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90703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18455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43079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lvl1pPr>
              <a:defRPr b="1">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1" i="0" u="none" strike="noStrike" kern="1200" cap="none" spc="0" normalizeH="0" baseline="0" noProof="0" smtClean="0">
                <a:ln>
                  <a:noFill/>
                </a:ln>
                <a:solidFill>
                  <a:prstClr val="black"/>
                </a:solidFill>
                <a:effectLst/>
                <a:uLnTx/>
                <a:uFillTx/>
                <a:latin typeface="Robot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1" i="0" u="none" strike="noStrike" kern="1200" cap="none" spc="0" normalizeH="0" baseline="0" noProof="0">
              <a:ln>
                <a:noFill/>
              </a:ln>
              <a:solidFill>
                <a:prstClr val="black"/>
              </a:solidFill>
              <a:effectLst/>
              <a:uLnTx/>
              <a:uFillTx/>
              <a:latin typeface="Roboto"/>
              <a:ea typeface="+mn-ea"/>
              <a:cs typeface="+mn-cs"/>
            </a:endParaRPr>
          </a:p>
        </p:txBody>
      </p:sp>
    </p:spTree>
    <p:extLst>
      <p:ext uri="{BB962C8B-B14F-4D97-AF65-F5344CB8AC3E}">
        <p14:creationId xmlns:p14="http://schemas.microsoft.com/office/powerpoint/2010/main" val="5002267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92862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46761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9" name="Slide Number Placeholder 8"/>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5694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0080" y="628579"/>
            <a:ext cx="11471920" cy="792088"/>
          </a:xfrm>
          <a:prstGeom prst="rect">
            <a:avLst/>
          </a:prstGeom>
        </p:spPr>
        <p:txBody>
          <a:bodyPr/>
          <a:lstStyle>
            <a:lvl1pPr>
              <a:defRPr>
                <a:solidFill>
                  <a:schemeClr val="tx1">
                    <a:lumMod val="65000"/>
                    <a:lumOff val="35000"/>
                  </a:schemeClr>
                </a:solidFill>
              </a:defRPr>
            </a:lvl1pPr>
          </a:lstStyle>
          <a:p>
            <a:r>
              <a:rPr lang="en-US"/>
              <a:t>Click to edit Master title style</a:t>
            </a:r>
            <a:endParaRPr lang="vi-VN"/>
          </a:p>
        </p:txBody>
      </p:sp>
    </p:spTree>
    <p:extLst>
      <p:ext uri="{BB962C8B-B14F-4D97-AF65-F5344CB8AC3E}">
        <p14:creationId xmlns:p14="http://schemas.microsoft.com/office/powerpoint/2010/main" val="23680249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4" name="Slide Number Placeholder 3"/>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32879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96537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lvl1pPr>
              <a:defRPr b="1">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1" i="0" u="none" strike="noStrike" kern="1200" cap="none" spc="0" normalizeH="0" baseline="0" noProof="0" smtClean="0">
                <a:ln>
                  <a:noFill/>
                </a:ln>
                <a:solidFill>
                  <a:prstClr val="black"/>
                </a:solidFill>
                <a:effectLst/>
                <a:uLnTx/>
                <a:uFillTx/>
                <a:latin typeface="Robot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1" i="0" u="none" strike="noStrike" kern="1200" cap="none" spc="0" normalizeH="0" baseline="0" noProof="0">
              <a:ln>
                <a:noFill/>
              </a:ln>
              <a:solidFill>
                <a:prstClr val="black"/>
              </a:solidFill>
              <a:effectLst/>
              <a:uLnTx/>
              <a:uFillTx/>
              <a:latin typeface="Roboto"/>
              <a:ea typeface="+mn-ea"/>
              <a:cs typeface="+mn-cs"/>
            </a:endParaRPr>
          </a:p>
        </p:txBody>
      </p:sp>
    </p:spTree>
    <p:extLst>
      <p:ext uri="{BB962C8B-B14F-4D97-AF65-F5344CB8AC3E}">
        <p14:creationId xmlns:p14="http://schemas.microsoft.com/office/powerpoint/2010/main" val="34296839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84336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07606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2559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53326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lvl1pPr>
              <a:defRPr b="1">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1" i="0" u="none" strike="noStrike" kern="1200" cap="none" spc="0" normalizeH="0" baseline="0" noProof="0" smtClean="0">
                <a:ln>
                  <a:noFill/>
                </a:ln>
                <a:solidFill>
                  <a:prstClr val="black"/>
                </a:solidFill>
                <a:effectLst/>
                <a:uLnTx/>
                <a:uFillTx/>
                <a:latin typeface="Robot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1" i="0" u="none" strike="noStrike" kern="1200" cap="none" spc="0" normalizeH="0" baseline="0" noProof="0">
              <a:ln>
                <a:noFill/>
              </a:ln>
              <a:solidFill>
                <a:prstClr val="black"/>
              </a:solidFill>
              <a:effectLst/>
              <a:uLnTx/>
              <a:uFillTx/>
              <a:latin typeface="Roboto"/>
              <a:ea typeface="+mn-ea"/>
              <a:cs typeface="+mn-cs"/>
            </a:endParaRPr>
          </a:p>
        </p:txBody>
      </p:sp>
    </p:spTree>
    <p:extLst>
      <p:ext uri="{BB962C8B-B14F-4D97-AF65-F5344CB8AC3E}">
        <p14:creationId xmlns:p14="http://schemas.microsoft.com/office/powerpoint/2010/main" val="42487832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1693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94179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9" name="Slide Number Placeholder 8"/>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86248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0080" y="628579"/>
            <a:ext cx="11471920" cy="792088"/>
          </a:xfrm>
          <a:prstGeom prst="rect">
            <a:avLst/>
          </a:prstGeom>
        </p:spPr>
        <p:txBody>
          <a:bodyPr/>
          <a:lstStyle>
            <a:lvl1pPr>
              <a:defRPr>
                <a:solidFill>
                  <a:schemeClr val="tx1">
                    <a:lumMod val="65000"/>
                    <a:lumOff val="35000"/>
                  </a:schemeClr>
                </a:solidFill>
              </a:defRPr>
            </a:lvl1pPr>
          </a:lstStyle>
          <a:p>
            <a:r>
              <a:rPr lang="en-US"/>
              <a:t>Click to edit Master title style</a:t>
            </a:r>
            <a:endParaRPr lang="vi-VN"/>
          </a:p>
        </p:txBody>
      </p:sp>
    </p:spTree>
    <p:extLst>
      <p:ext uri="{BB962C8B-B14F-4D97-AF65-F5344CB8AC3E}">
        <p14:creationId xmlns:p14="http://schemas.microsoft.com/office/powerpoint/2010/main" val="18368454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4" name="Slide Number Placeholder 3"/>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29752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75119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43810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11616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04761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17465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08782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lvl1pPr>
              <a:defRPr b="1">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1" i="0" u="none" strike="noStrike" kern="1200" cap="none" spc="0" normalizeH="0" baseline="0" noProof="0" smtClean="0">
                <a:ln>
                  <a:noFill/>
                </a:ln>
                <a:solidFill>
                  <a:prstClr val="black"/>
                </a:solidFill>
                <a:effectLst/>
                <a:uLnTx/>
                <a:uFillTx/>
                <a:latin typeface="Robot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1" i="0" u="none" strike="noStrike" kern="1200" cap="none" spc="0" normalizeH="0" baseline="0" noProof="0">
              <a:ln>
                <a:noFill/>
              </a:ln>
              <a:solidFill>
                <a:prstClr val="black"/>
              </a:solidFill>
              <a:effectLst/>
              <a:uLnTx/>
              <a:uFillTx/>
              <a:latin typeface="Roboto"/>
              <a:ea typeface="+mn-ea"/>
              <a:cs typeface="+mn-cs"/>
            </a:endParaRPr>
          </a:p>
        </p:txBody>
      </p:sp>
    </p:spTree>
    <p:extLst>
      <p:ext uri="{BB962C8B-B14F-4D97-AF65-F5344CB8AC3E}">
        <p14:creationId xmlns:p14="http://schemas.microsoft.com/office/powerpoint/2010/main" val="21612081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39396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37623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9" name="Slide Number Placeholder 8"/>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74535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0080" y="628579"/>
            <a:ext cx="11471920" cy="792088"/>
          </a:xfrm>
          <a:prstGeom prst="rect">
            <a:avLst/>
          </a:prstGeom>
        </p:spPr>
        <p:txBody>
          <a:bodyPr/>
          <a:lstStyle>
            <a:lvl1pPr>
              <a:defRPr>
                <a:solidFill>
                  <a:schemeClr val="tx1">
                    <a:lumMod val="65000"/>
                    <a:lumOff val="35000"/>
                  </a:schemeClr>
                </a:solidFill>
              </a:defRPr>
            </a:lvl1pPr>
          </a:lstStyle>
          <a:p>
            <a:r>
              <a:rPr lang="en-US"/>
              <a:t>Click to edit Master title style</a:t>
            </a:r>
            <a:endParaRPr lang="vi-VN"/>
          </a:p>
        </p:txBody>
      </p:sp>
    </p:spTree>
    <p:extLst>
      <p:ext uri="{BB962C8B-B14F-4D97-AF65-F5344CB8AC3E}">
        <p14:creationId xmlns:p14="http://schemas.microsoft.com/office/powerpoint/2010/main" val="24114245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58243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4" name="Slide Number Placeholder 3"/>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05629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13011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81092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13664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64372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86835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lvl1pPr>
              <a:defRPr b="1">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1" i="0" u="none" strike="noStrike" kern="1200" cap="none" spc="0" normalizeH="0" baseline="0" noProof="0" smtClean="0">
                <a:ln>
                  <a:noFill/>
                </a:ln>
                <a:solidFill>
                  <a:prstClr val="black"/>
                </a:solidFill>
                <a:effectLst/>
                <a:uLnTx/>
                <a:uFillTx/>
                <a:latin typeface="Robot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1" i="0" u="none" strike="noStrike" kern="1200" cap="none" spc="0" normalizeH="0" baseline="0" noProof="0">
              <a:ln>
                <a:noFill/>
              </a:ln>
              <a:solidFill>
                <a:prstClr val="black"/>
              </a:solidFill>
              <a:effectLst/>
              <a:uLnTx/>
              <a:uFillTx/>
              <a:latin typeface="Roboto"/>
              <a:ea typeface="+mn-ea"/>
              <a:cs typeface="+mn-cs"/>
            </a:endParaRPr>
          </a:p>
        </p:txBody>
      </p:sp>
    </p:spTree>
    <p:extLst>
      <p:ext uri="{BB962C8B-B14F-4D97-AF65-F5344CB8AC3E}">
        <p14:creationId xmlns:p14="http://schemas.microsoft.com/office/powerpoint/2010/main" val="13035892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21352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98255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9" name="Slide Number Placeholder 8"/>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99389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9" name="Slide Number Placeholder 8"/>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67441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0080" y="628579"/>
            <a:ext cx="11471920" cy="792088"/>
          </a:xfrm>
          <a:prstGeom prst="rect">
            <a:avLst/>
          </a:prstGeom>
        </p:spPr>
        <p:txBody>
          <a:bodyPr/>
          <a:lstStyle>
            <a:lvl1pPr>
              <a:defRPr>
                <a:solidFill>
                  <a:schemeClr val="tx1">
                    <a:lumMod val="65000"/>
                    <a:lumOff val="35000"/>
                  </a:schemeClr>
                </a:solidFill>
              </a:defRPr>
            </a:lvl1pPr>
          </a:lstStyle>
          <a:p>
            <a:r>
              <a:rPr lang="en-US"/>
              <a:t>Click to edit Master title style</a:t>
            </a:r>
            <a:endParaRPr lang="vi-VN"/>
          </a:p>
        </p:txBody>
      </p:sp>
    </p:spTree>
    <p:extLst>
      <p:ext uri="{BB962C8B-B14F-4D97-AF65-F5344CB8AC3E}">
        <p14:creationId xmlns:p14="http://schemas.microsoft.com/office/powerpoint/2010/main" val="5003063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4" name="Slide Number Placeholder 3"/>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2866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32333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9770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00310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01985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8740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lvl1pPr>
              <a:defRPr b="1">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1" i="0" u="none" strike="noStrike" kern="1200" cap="none" spc="0" normalizeH="0" baseline="0" noProof="0" smtClean="0">
                <a:ln>
                  <a:noFill/>
                </a:ln>
                <a:solidFill>
                  <a:prstClr val="black"/>
                </a:solidFill>
                <a:effectLst/>
                <a:uLnTx/>
                <a:uFillTx/>
                <a:latin typeface="Robot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1" i="0" u="none" strike="noStrike" kern="1200" cap="none" spc="0" normalizeH="0" baseline="0" noProof="0">
              <a:ln>
                <a:noFill/>
              </a:ln>
              <a:solidFill>
                <a:prstClr val="black"/>
              </a:solidFill>
              <a:effectLst/>
              <a:uLnTx/>
              <a:uFillTx/>
              <a:latin typeface="Roboto"/>
              <a:ea typeface="+mn-ea"/>
              <a:cs typeface="+mn-cs"/>
            </a:endParaRPr>
          </a:p>
        </p:txBody>
      </p:sp>
    </p:spTree>
    <p:extLst>
      <p:ext uri="{BB962C8B-B14F-4D97-AF65-F5344CB8AC3E}">
        <p14:creationId xmlns:p14="http://schemas.microsoft.com/office/powerpoint/2010/main" val="26671331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34263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43806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0080" y="628579"/>
            <a:ext cx="11471920" cy="792088"/>
          </a:xfrm>
          <a:prstGeom prst="rect">
            <a:avLst/>
          </a:prstGeom>
        </p:spPr>
        <p:txBody>
          <a:bodyPr/>
          <a:lstStyle>
            <a:lvl1pPr>
              <a:defRPr>
                <a:solidFill>
                  <a:schemeClr val="tx1">
                    <a:lumMod val="65000"/>
                    <a:lumOff val="35000"/>
                  </a:schemeClr>
                </a:solidFill>
              </a:defRPr>
            </a:lvl1pPr>
          </a:lstStyle>
          <a:p>
            <a:r>
              <a:rPr lang="en-US"/>
              <a:t>Click to edit Master title style</a:t>
            </a:r>
            <a:endParaRPr lang="vi-VN"/>
          </a:p>
        </p:txBody>
      </p:sp>
    </p:spTree>
    <p:extLst>
      <p:ext uri="{BB962C8B-B14F-4D97-AF65-F5344CB8AC3E}">
        <p14:creationId xmlns:p14="http://schemas.microsoft.com/office/powerpoint/2010/main" val="35180893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9" name="Slide Number Placeholder 8"/>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9975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0080" y="628579"/>
            <a:ext cx="11471920" cy="792088"/>
          </a:xfrm>
          <a:prstGeom prst="rect">
            <a:avLst/>
          </a:prstGeom>
        </p:spPr>
        <p:txBody>
          <a:bodyPr/>
          <a:lstStyle>
            <a:lvl1pPr>
              <a:defRPr>
                <a:solidFill>
                  <a:schemeClr val="tx1">
                    <a:lumMod val="65000"/>
                    <a:lumOff val="35000"/>
                  </a:schemeClr>
                </a:solidFill>
              </a:defRPr>
            </a:lvl1pPr>
          </a:lstStyle>
          <a:p>
            <a:r>
              <a:rPr lang="en-US"/>
              <a:t>Click to edit Master title style</a:t>
            </a:r>
            <a:endParaRPr lang="vi-VN"/>
          </a:p>
        </p:txBody>
      </p:sp>
    </p:spTree>
    <p:extLst>
      <p:ext uri="{BB962C8B-B14F-4D97-AF65-F5344CB8AC3E}">
        <p14:creationId xmlns:p14="http://schemas.microsoft.com/office/powerpoint/2010/main" val="5244258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4" name="Slide Number Placeholder 3"/>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51221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39400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57962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81269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71701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93155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lvl1pPr>
              <a:defRPr b="1">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1" i="0" u="none" strike="noStrike" kern="1200" cap="none" spc="0" normalizeH="0" baseline="0" noProof="0" smtClean="0">
                <a:ln>
                  <a:noFill/>
                </a:ln>
                <a:solidFill>
                  <a:prstClr val="black"/>
                </a:solidFill>
                <a:effectLst/>
                <a:uLnTx/>
                <a:uFillTx/>
                <a:latin typeface="Robot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1" i="0" u="none" strike="noStrike" kern="1200" cap="none" spc="0" normalizeH="0" baseline="0" noProof="0">
              <a:ln>
                <a:noFill/>
              </a:ln>
              <a:solidFill>
                <a:prstClr val="black"/>
              </a:solidFill>
              <a:effectLst/>
              <a:uLnTx/>
              <a:uFillTx/>
              <a:latin typeface="Roboto"/>
              <a:ea typeface="+mn-ea"/>
              <a:cs typeface="+mn-cs"/>
            </a:endParaRPr>
          </a:p>
        </p:txBody>
      </p:sp>
    </p:spTree>
    <p:extLst>
      <p:ext uri="{BB962C8B-B14F-4D97-AF65-F5344CB8AC3E}">
        <p14:creationId xmlns:p14="http://schemas.microsoft.com/office/powerpoint/2010/main" val="34715168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44408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4" name="Slide Number Placeholder 3"/>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36783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4526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9" name="Slide Number Placeholder 8"/>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91033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0080" y="628579"/>
            <a:ext cx="11471920" cy="792088"/>
          </a:xfrm>
          <a:prstGeom prst="rect">
            <a:avLst/>
          </a:prstGeom>
        </p:spPr>
        <p:txBody>
          <a:bodyPr/>
          <a:lstStyle>
            <a:lvl1pPr>
              <a:defRPr>
                <a:solidFill>
                  <a:schemeClr val="tx1">
                    <a:lumMod val="65000"/>
                    <a:lumOff val="35000"/>
                  </a:schemeClr>
                </a:solidFill>
              </a:defRPr>
            </a:lvl1pPr>
          </a:lstStyle>
          <a:p>
            <a:r>
              <a:rPr lang="en-US"/>
              <a:t>Click to edit Master title style</a:t>
            </a:r>
            <a:endParaRPr lang="vi-VN"/>
          </a:p>
        </p:txBody>
      </p:sp>
    </p:spTree>
    <p:extLst>
      <p:ext uri="{BB962C8B-B14F-4D97-AF65-F5344CB8AC3E}">
        <p14:creationId xmlns:p14="http://schemas.microsoft.com/office/powerpoint/2010/main" val="40501534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4" name="Slide Number Placeholder 3"/>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43442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465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33807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86588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04226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88993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3E551F-AB9D-4185-AA05-67275EFED8D4}" type="datetimeFigureOut">
              <a:rPr lang="tr-TR" smtClean="0">
                <a:solidFill>
                  <a:prstClr val="black">
                    <a:tint val="75000"/>
                  </a:prstClr>
                </a:solidFill>
              </a:rPr>
              <a:pPr/>
              <a:t>11.1.2022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1840C16-9695-40AB-8F56-CE767DF1BEF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7663685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78571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81418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66048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24724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lvl1pPr>
              <a:defRPr b="1">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1" i="0" u="none" strike="noStrike" kern="1200" cap="none" spc="0" normalizeH="0" baseline="0" noProof="0" smtClean="0">
                <a:ln>
                  <a:noFill/>
                </a:ln>
                <a:solidFill>
                  <a:prstClr val="black"/>
                </a:solidFill>
                <a:effectLst/>
                <a:uLnTx/>
                <a:uFillTx/>
                <a:latin typeface="Robot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1" i="0" u="none" strike="noStrike" kern="1200" cap="none" spc="0" normalizeH="0" baseline="0" noProof="0">
              <a:ln>
                <a:noFill/>
              </a:ln>
              <a:solidFill>
                <a:prstClr val="black"/>
              </a:solidFill>
              <a:effectLst/>
              <a:uLnTx/>
              <a:uFillTx/>
              <a:latin typeface="Roboto"/>
              <a:ea typeface="+mn-ea"/>
              <a:cs typeface="+mn-cs"/>
            </a:endParaRPr>
          </a:p>
        </p:txBody>
      </p:sp>
    </p:spTree>
    <p:extLst>
      <p:ext uri="{BB962C8B-B14F-4D97-AF65-F5344CB8AC3E}">
        <p14:creationId xmlns:p14="http://schemas.microsoft.com/office/powerpoint/2010/main" val="36163268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00655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0924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9" name="Slide Number Placeholder 8"/>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81430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0080" y="628579"/>
            <a:ext cx="11471920" cy="792088"/>
          </a:xfrm>
          <a:prstGeom prst="rect">
            <a:avLst/>
          </a:prstGeom>
        </p:spPr>
        <p:txBody>
          <a:bodyPr/>
          <a:lstStyle>
            <a:lvl1pPr>
              <a:defRPr>
                <a:solidFill>
                  <a:schemeClr val="tx1">
                    <a:lumMod val="65000"/>
                    <a:lumOff val="35000"/>
                  </a:schemeClr>
                </a:solidFill>
              </a:defRPr>
            </a:lvl1pPr>
          </a:lstStyle>
          <a:p>
            <a:r>
              <a:rPr lang="en-US"/>
              <a:t>Click to edit Master title style</a:t>
            </a:r>
            <a:endParaRPr lang="vi-VN"/>
          </a:p>
        </p:txBody>
      </p:sp>
    </p:spTree>
    <p:extLst>
      <p:ext uri="{BB962C8B-B14F-4D97-AF65-F5344CB8AC3E}">
        <p14:creationId xmlns:p14="http://schemas.microsoft.com/office/powerpoint/2010/main" val="22041974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4" name="Slide Number Placeholder 3"/>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32693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583E551F-AB9D-4185-AA05-67275EFED8D4}" type="datetimeFigureOut">
              <a:rPr lang="tr-TR" smtClean="0">
                <a:solidFill>
                  <a:prstClr val="black">
                    <a:tint val="75000"/>
                  </a:prstClr>
                </a:solidFill>
              </a:rPr>
              <a:pPr/>
              <a:t>11.1.2022</a:t>
            </a:fld>
            <a:endParaRPr lang="tr-TR">
              <a:solidFill>
                <a:prstClr val="black">
                  <a:tint val="75000"/>
                </a:prstClr>
              </a:solidFill>
            </a:endParaRP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tr-TR">
              <a:solidFill>
                <a:prstClr val="black">
                  <a:tint val="75000"/>
                </a:prstClr>
              </a:solidFill>
            </a:endParaRP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1840C16-9695-40AB-8F56-CE767DF1BEF9}" type="slidenum">
              <a:rPr lang="tr-TR" smtClean="0">
                <a:solidFill>
                  <a:prstClr val="black">
                    <a:tint val="75000"/>
                  </a:prstClr>
                </a:solidFill>
              </a:rPr>
              <a:pPr/>
              <a:t>‹#›</a:t>
            </a:fld>
            <a:endParaRPr lang="tr-TR">
              <a:solidFill>
                <a:prstClr val="black">
                  <a:tint val="75000"/>
                </a:prstClr>
              </a:solidFill>
            </a:endParaRP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5862033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57569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90644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07287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65042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92245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lvl1pPr>
              <a:defRPr b="1">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1" i="0" u="none" strike="noStrike" kern="1200" cap="none" spc="0" normalizeH="0" baseline="0" noProof="0" smtClean="0">
                <a:ln>
                  <a:noFill/>
                </a:ln>
                <a:solidFill>
                  <a:prstClr val="black"/>
                </a:solidFill>
                <a:effectLst/>
                <a:uLnTx/>
                <a:uFillTx/>
                <a:latin typeface="Robot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1" i="0" u="none" strike="noStrike" kern="1200" cap="none" spc="0" normalizeH="0" baseline="0" noProof="0">
              <a:ln>
                <a:noFill/>
              </a:ln>
              <a:solidFill>
                <a:prstClr val="black"/>
              </a:solidFill>
              <a:effectLst/>
              <a:uLnTx/>
              <a:uFillTx/>
              <a:latin typeface="Roboto"/>
              <a:ea typeface="+mn-ea"/>
              <a:cs typeface="+mn-cs"/>
            </a:endParaRPr>
          </a:p>
        </p:txBody>
      </p:sp>
    </p:spTree>
    <p:extLst>
      <p:ext uri="{BB962C8B-B14F-4D97-AF65-F5344CB8AC3E}">
        <p14:creationId xmlns:p14="http://schemas.microsoft.com/office/powerpoint/2010/main" val="18591997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31340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5100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9" name="Slide Number Placeholder 8"/>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45074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0080" y="628579"/>
            <a:ext cx="11471920" cy="792088"/>
          </a:xfrm>
          <a:prstGeom prst="rect">
            <a:avLst/>
          </a:prstGeom>
        </p:spPr>
        <p:txBody>
          <a:bodyPr/>
          <a:lstStyle>
            <a:lvl1pPr>
              <a:defRPr>
                <a:solidFill>
                  <a:schemeClr val="tx1">
                    <a:lumMod val="65000"/>
                    <a:lumOff val="35000"/>
                  </a:schemeClr>
                </a:solidFill>
              </a:defRPr>
            </a:lvl1pPr>
          </a:lstStyle>
          <a:p>
            <a:r>
              <a:rPr lang="en-US"/>
              <a:t>Click to edit Master title style</a:t>
            </a:r>
            <a:endParaRPr lang="vi-VN"/>
          </a:p>
        </p:txBody>
      </p:sp>
    </p:spTree>
    <p:extLst>
      <p:ext uri="{BB962C8B-B14F-4D97-AF65-F5344CB8AC3E}">
        <p14:creationId xmlns:p14="http://schemas.microsoft.com/office/powerpoint/2010/main" val="5525645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3E551F-AB9D-4185-AA05-67275EFED8D4}" type="datetimeFigureOut">
              <a:rPr lang="tr-TR" smtClean="0">
                <a:solidFill>
                  <a:prstClr val="black">
                    <a:tint val="75000"/>
                  </a:prstClr>
                </a:solidFill>
              </a:rPr>
              <a:pPr/>
              <a:t>11.1.2022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31840C16-9695-40AB-8F56-CE767DF1BEF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9723955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4" name="Slide Number Placeholder 3"/>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79455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50526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83840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44258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19653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64295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lvl1pPr>
              <a:defRPr b="1">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1" i="0" u="none" strike="noStrike" kern="1200" cap="none" spc="0" normalizeH="0" baseline="0" noProof="0" smtClean="0">
                <a:ln>
                  <a:noFill/>
                </a:ln>
                <a:solidFill>
                  <a:prstClr val="black"/>
                </a:solidFill>
                <a:effectLst/>
                <a:uLnTx/>
                <a:uFillTx/>
                <a:latin typeface="Robot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1" i="0" u="none" strike="noStrike" kern="1200" cap="none" spc="0" normalizeH="0" baseline="0" noProof="0">
              <a:ln>
                <a:noFill/>
              </a:ln>
              <a:solidFill>
                <a:prstClr val="black"/>
              </a:solidFill>
              <a:effectLst/>
              <a:uLnTx/>
              <a:uFillTx/>
              <a:latin typeface="Roboto"/>
              <a:ea typeface="+mn-ea"/>
              <a:cs typeface="+mn-cs"/>
            </a:endParaRPr>
          </a:p>
        </p:txBody>
      </p:sp>
    </p:spTree>
    <p:extLst>
      <p:ext uri="{BB962C8B-B14F-4D97-AF65-F5344CB8AC3E}">
        <p14:creationId xmlns:p14="http://schemas.microsoft.com/office/powerpoint/2010/main" val="21387044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62728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31637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9" name="Slide Number Placeholder 8"/>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88641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3E551F-AB9D-4185-AA05-67275EFED8D4}" type="datetimeFigureOut">
              <a:rPr lang="tr-TR" smtClean="0">
                <a:solidFill>
                  <a:prstClr val="black">
                    <a:tint val="75000"/>
                  </a:prstClr>
                </a:solidFill>
              </a:rPr>
              <a:pPr/>
              <a:t>11.1.2022</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31840C16-9695-40AB-8F56-CE767DF1BEF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762553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0080" y="628579"/>
            <a:ext cx="11471920" cy="792088"/>
          </a:xfrm>
          <a:prstGeom prst="rect">
            <a:avLst/>
          </a:prstGeom>
        </p:spPr>
        <p:txBody>
          <a:bodyPr/>
          <a:lstStyle>
            <a:lvl1pPr>
              <a:defRPr>
                <a:solidFill>
                  <a:schemeClr val="tx1">
                    <a:lumMod val="65000"/>
                    <a:lumOff val="35000"/>
                  </a:schemeClr>
                </a:solidFill>
              </a:defRPr>
            </a:lvl1pPr>
          </a:lstStyle>
          <a:p>
            <a:r>
              <a:rPr lang="en-US"/>
              <a:t>Click to edit Master title style</a:t>
            </a:r>
            <a:endParaRPr lang="vi-VN"/>
          </a:p>
        </p:txBody>
      </p:sp>
    </p:spTree>
    <p:extLst>
      <p:ext uri="{BB962C8B-B14F-4D97-AF65-F5344CB8AC3E}">
        <p14:creationId xmlns:p14="http://schemas.microsoft.com/office/powerpoint/2010/main" val="19278107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4" name="Slide Number Placeholder 3"/>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31672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09579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91164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35007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33416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87341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lvl1pPr>
              <a:defRPr b="1">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1" i="0" u="none" strike="noStrike" kern="1200" cap="none" spc="0" normalizeH="0" baseline="0" noProof="0" smtClean="0">
                <a:ln>
                  <a:noFill/>
                </a:ln>
                <a:solidFill>
                  <a:prstClr val="black"/>
                </a:solidFill>
                <a:effectLst/>
                <a:uLnTx/>
                <a:uFillTx/>
                <a:latin typeface="Robot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1" i="0" u="none" strike="noStrike" kern="1200" cap="none" spc="0" normalizeH="0" baseline="0" noProof="0">
              <a:ln>
                <a:noFill/>
              </a:ln>
              <a:solidFill>
                <a:prstClr val="black"/>
              </a:solidFill>
              <a:effectLst/>
              <a:uLnTx/>
              <a:uFillTx/>
              <a:latin typeface="Roboto"/>
              <a:ea typeface="+mn-ea"/>
              <a:cs typeface="+mn-cs"/>
            </a:endParaRPr>
          </a:p>
        </p:txBody>
      </p:sp>
    </p:spTree>
    <p:extLst>
      <p:ext uri="{BB962C8B-B14F-4D97-AF65-F5344CB8AC3E}">
        <p14:creationId xmlns:p14="http://schemas.microsoft.com/office/powerpoint/2010/main" val="32612132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0581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16003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3E551F-AB9D-4185-AA05-67275EFED8D4}" type="datetimeFigureOut">
              <a:rPr lang="tr-TR" smtClean="0">
                <a:solidFill>
                  <a:prstClr val="black">
                    <a:tint val="75000"/>
                  </a:prstClr>
                </a:solidFill>
              </a:rPr>
              <a:pPr/>
              <a:t>11.1.2022</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31840C16-9695-40AB-8F56-CE767DF1BEF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9743152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9" name="Slide Number Placeholder 8"/>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26456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0080" y="628579"/>
            <a:ext cx="11471920" cy="792088"/>
          </a:xfrm>
          <a:prstGeom prst="rect">
            <a:avLst/>
          </a:prstGeom>
        </p:spPr>
        <p:txBody>
          <a:bodyPr/>
          <a:lstStyle>
            <a:lvl1pPr>
              <a:defRPr>
                <a:solidFill>
                  <a:schemeClr val="tx1">
                    <a:lumMod val="65000"/>
                    <a:lumOff val="35000"/>
                  </a:schemeClr>
                </a:solidFill>
              </a:defRPr>
            </a:lvl1pPr>
          </a:lstStyle>
          <a:p>
            <a:r>
              <a:rPr lang="en-US"/>
              <a:t>Click to edit Master title style</a:t>
            </a:r>
            <a:endParaRPr lang="vi-VN"/>
          </a:p>
        </p:txBody>
      </p:sp>
    </p:spTree>
    <p:extLst>
      <p:ext uri="{BB962C8B-B14F-4D97-AF65-F5344CB8AC3E}">
        <p14:creationId xmlns:p14="http://schemas.microsoft.com/office/powerpoint/2010/main" val="42796111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4" name="Slide Number Placeholder 3"/>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95641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53380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61756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04686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13835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08741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lvl1pPr>
              <a:defRPr b="1">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1" i="0" u="none" strike="noStrike" kern="1200" cap="none" spc="0" normalizeH="0" baseline="0" noProof="0" smtClean="0">
                <a:ln>
                  <a:noFill/>
                </a:ln>
                <a:solidFill>
                  <a:prstClr val="black"/>
                </a:solidFill>
                <a:effectLst/>
                <a:uLnTx/>
                <a:uFillTx/>
                <a:latin typeface="Robot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1" i="0" u="none" strike="noStrike" kern="1200" cap="none" spc="0" normalizeH="0" baseline="0" noProof="0">
              <a:ln>
                <a:noFill/>
              </a:ln>
              <a:solidFill>
                <a:prstClr val="black"/>
              </a:solidFill>
              <a:effectLst/>
              <a:uLnTx/>
              <a:uFillTx/>
              <a:latin typeface="Roboto"/>
              <a:ea typeface="+mn-ea"/>
              <a:cs typeface="+mn-cs"/>
            </a:endParaRPr>
          </a:p>
        </p:txBody>
      </p:sp>
    </p:spTree>
    <p:extLst>
      <p:ext uri="{BB962C8B-B14F-4D97-AF65-F5344CB8AC3E}">
        <p14:creationId xmlns:p14="http://schemas.microsoft.com/office/powerpoint/2010/main" val="18705817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13868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E551F-AB9D-4185-AA05-67275EFED8D4}" type="datetimeFigureOut">
              <a:rPr lang="tr-TR" smtClean="0">
                <a:solidFill>
                  <a:prstClr val="black">
                    <a:tint val="75000"/>
                  </a:prstClr>
                </a:solidFill>
              </a:rPr>
              <a:pPr/>
              <a:t>11.1.2022</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31840C16-9695-40AB-8F56-CE767DF1BEF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49828396"/>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07961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9" name="Slide Number Placeholder 8"/>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07908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0080" y="628579"/>
            <a:ext cx="11471920" cy="792088"/>
          </a:xfrm>
          <a:prstGeom prst="rect">
            <a:avLst/>
          </a:prstGeom>
        </p:spPr>
        <p:txBody>
          <a:bodyPr/>
          <a:lstStyle>
            <a:lvl1pPr>
              <a:defRPr>
                <a:solidFill>
                  <a:schemeClr val="tx1">
                    <a:lumMod val="65000"/>
                    <a:lumOff val="35000"/>
                  </a:schemeClr>
                </a:solidFill>
              </a:defRPr>
            </a:lvl1pPr>
          </a:lstStyle>
          <a:p>
            <a:r>
              <a:rPr lang="en-US"/>
              <a:t>Click to edit Master title style</a:t>
            </a:r>
            <a:endParaRPr lang="vi-VN"/>
          </a:p>
        </p:txBody>
      </p:sp>
    </p:spTree>
    <p:extLst>
      <p:ext uri="{BB962C8B-B14F-4D97-AF65-F5344CB8AC3E}">
        <p14:creationId xmlns:p14="http://schemas.microsoft.com/office/powerpoint/2010/main" val="31204046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4" name="Slide Number Placeholder 3"/>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32407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79766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0126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84707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05874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0469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lvl1pPr>
              <a:defRPr b="1">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1" i="0" u="none" strike="noStrike" kern="1200" cap="none" spc="0" normalizeH="0" baseline="0" noProof="0" smtClean="0">
                <a:ln>
                  <a:noFill/>
                </a:ln>
                <a:solidFill>
                  <a:prstClr val="black"/>
                </a:solidFill>
                <a:effectLst/>
                <a:uLnTx/>
                <a:uFillTx/>
                <a:latin typeface="Robot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1" i="0" u="none" strike="noStrike" kern="1200" cap="none" spc="0" normalizeH="0" baseline="0" noProof="0">
              <a:ln>
                <a:noFill/>
              </a:ln>
              <a:solidFill>
                <a:prstClr val="black"/>
              </a:solidFill>
              <a:effectLst/>
              <a:uLnTx/>
              <a:uFillTx/>
              <a:latin typeface="Roboto"/>
              <a:ea typeface="+mn-ea"/>
              <a:cs typeface="+mn-cs"/>
            </a:endParaRPr>
          </a:p>
        </p:txBody>
      </p:sp>
    </p:spTree>
    <p:extLst>
      <p:ext uri="{BB962C8B-B14F-4D97-AF65-F5344CB8AC3E}">
        <p14:creationId xmlns:p14="http://schemas.microsoft.com/office/powerpoint/2010/main" val="34721874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583E551F-AB9D-4185-AA05-67275EFED8D4}" type="datetimeFigureOut">
              <a:rPr lang="tr-TR" smtClean="0">
                <a:solidFill>
                  <a:prstClr val="black">
                    <a:tint val="75000"/>
                  </a:prstClr>
                </a:solidFill>
              </a:rPr>
              <a:pPr/>
              <a:t>11.1.2022</a:t>
            </a:fld>
            <a:endParaRPr lang="tr-TR">
              <a:solidFill>
                <a:prstClr val="black">
                  <a:tint val="75000"/>
                </a:prstClr>
              </a:solidFill>
            </a:endParaRPr>
          </a:p>
        </p:txBody>
      </p:sp>
      <p:sp>
        <p:nvSpPr>
          <p:cNvPr id="6" name="Footer Placeholder 5"/>
          <p:cNvSpPr>
            <a:spLocks noGrp="1"/>
          </p:cNvSpPr>
          <p:nvPr>
            <p:ph type="ftr" sz="quarter" idx="11"/>
          </p:nvPr>
        </p:nvSpPr>
        <p:spPr>
          <a:xfrm>
            <a:off x="2103620" y="6375679"/>
            <a:ext cx="3482179" cy="345796"/>
          </a:xfrm>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a:xfrm>
            <a:off x="5691014" y="6375679"/>
            <a:ext cx="1232456" cy="345796"/>
          </a:xfrm>
        </p:spPr>
        <p:txBody>
          <a:bodyPr/>
          <a:lstStyle/>
          <a:p>
            <a:fld id="{31840C16-9695-40AB-8F56-CE767DF1BEF9}" type="slidenum">
              <a:rPr lang="tr-TR" smtClean="0">
                <a:solidFill>
                  <a:prstClr val="black">
                    <a:tint val="75000"/>
                  </a:prstClr>
                </a:solidFill>
              </a:rPr>
              <a:pPr/>
              <a:t>‹#›</a:t>
            </a:fld>
            <a:endParaRPr lang="tr-TR">
              <a:solidFill>
                <a:prstClr val="black">
                  <a:tint val="75000"/>
                </a:prstClr>
              </a:solidFill>
            </a:endParaRP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749518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96">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23457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18261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9" name="Slide Number Placeholder 8"/>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10645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0080" y="628579"/>
            <a:ext cx="11471920" cy="792088"/>
          </a:xfrm>
          <a:prstGeom prst="rect">
            <a:avLst/>
          </a:prstGeom>
        </p:spPr>
        <p:txBody>
          <a:bodyPr/>
          <a:lstStyle>
            <a:lvl1pPr>
              <a:defRPr>
                <a:solidFill>
                  <a:schemeClr val="tx1">
                    <a:lumMod val="65000"/>
                    <a:lumOff val="35000"/>
                  </a:schemeClr>
                </a:solidFill>
              </a:defRPr>
            </a:lvl1pPr>
          </a:lstStyle>
          <a:p>
            <a:r>
              <a:rPr lang="en-US"/>
              <a:t>Click to edit Master title style</a:t>
            </a:r>
            <a:endParaRPr lang="vi-VN"/>
          </a:p>
        </p:txBody>
      </p:sp>
    </p:spTree>
    <p:extLst>
      <p:ext uri="{BB962C8B-B14F-4D97-AF65-F5344CB8AC3E}">
        <p14:creationId xmlns:p14="http://schemas.microsoft.com/office/powerpoint/2010/main" val="20793850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4" name="Slide Number Placeholder 3"/>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42585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32968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28308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41963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35369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57536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583E551F-AB9D-4185-AA05-67275EFED8D4}" type="datetimeFigureOut">
              <a:rPr lang="tr-TR" smtClean="0">
                <a:solidFill>
                  <a:prstClr val="black">
                    <a:tint val="75000"/>
                  </a:prstClr>
                </a:solidFill>
              </a:rPr>
              <a:pPr/>
              <a:t>11.1.2022</a:t>
            </a:fld>
            <a:endParaRPr lang="tr-TR">
              <a:solidFill>
                <a:prstClr val="black">
                  <a:tint val="75000"/>
                </a:prstClr>
              </a:solidFill>
            </a:endParaRPr>
          </a:p>
        </p:txBody>
      </p:sp>
      <p:sp>
        <p:nvSpPr>
          <p:cNvPr id="6" name="Footer Placeholder 5"/>
          <p:cNvSpPr>
            <a:spLocks noGrp="1"/>
          </p:cNvSpPr>
          <p:nvPr>
            <p:ph type="ftr" sz="quarter" idx="11"/>
          </p:nvPr>
        </p:nvSpPr>
        <p:spPr>
          <a:xfrm>
            <a:off x="2103621" y="6375679"/>
            <a:ext cx="3482178" cy="345796"/>
          </a:xfrm>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a:xfrm>
            <a:off x="5687568" y="6375679"/>
            <a:ext cx="1234440" cy="345796"/>
          </a:xfrm>
        </p:spPr>
        <p:txBody>
          <a:bodyPr/>
          <a:lstStyle/>
          <a:p>
            <a:fld id="{31840C16-9695-40AB-8F56-CE767DF1BEF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8951001"/>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lvl1pPr>
              <a:defRPr b="1">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1" i="0" u="none" strike="noStrike" kern="1200" cap="none" spc="0" normalizeH="0" baseline="0" noProof="0" smtClean="0">
                <a:ln>
                  <a:noFill/>
                </a:ln>
                <a:solidFill>
                  <a:prstClr val="black"/>
                </a:solidFill>
                <a:effectLst/>
                <a:uLnTx/>
                <a:uFillTx/>
                <a:latin typeface="Robot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1" i="0" u="none" strike="noStrike" kern="1200" cap="none" spc="0" normalizeH="0" baseline="0" noProof="0">
              <a:ln>
                <a:noFill/>
              </a:ln>
              <a:solidFill>
                <a:prstClr val="black"/>
              </a:solidFill>
              <a:effectLst/>
              <a:uLnTx/>
              <a:uFillTx/>
              <a:latin typeface="Roboto"/>
              <a:ea typeface="+mn-ea"/>
              <a:cs typeface="+mn-cs"/>
            </a:endParaRPr>
          </a:p>
        </p:txBody>
      </p:sp>
    </p:spTree>
    <p:extLst>
      <p:ext uri="{BB962C8B-B14F-4D97-AF65-F5344CB8AC3E}">
        <p14:creationId xmlns:p14="http://schemas.microsoft.com/office/powerpoint/2010/main" val="37659834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7454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79044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9" name="Slide Number Placeholder 8"/>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84613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0080" y="628579"/>
            <a:ext cx="11471920" cy="792088"/>
          </a:xfrm>
          <a:prstGeom prst="rect">
            <a:avLst/>
          </a:prstGeom>
        </p:spPr>
        <p:txBody>
          <a:bodyPr/>
          <a:lstStyle>
            <a:lvl1pPr>
              <a:defRPr>
                <a:solidFill>
                  <a:schemeClr val="tx1">
                    <a:lumMod val="65000"/>
                    <a:lumOff val="35000"/>
                  </a:schemeClr>
                </a:solidFill>
              </a:defRPr>
            </a:lvl1pPr>
          </a:lstStyle>
          <a:p>
            <a:r>
              <a:rPr lang="en-US"/>
              <a:t>Click to edit Master title style</a:t>
            </a:r>
            <a:endParaRPr lang="vi-VN"/>
          </a:p>
        </p:txBody>
      </p:sp>
    </p:spTree>
    <p:extLst>
      <p:ext uri="{BB962C8B-B14F-4D97-AF65-F5344CB8AC3E}">
        <p14:creationId xmlns:p14="http://schemas.microsoft.com/office/powerpoint/2010/main" val="36396624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4" name="Slide Number Placeholder 3"/>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743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20527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91354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45762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64928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Calibri"/>
                <a:ea typeface="+mn-ea"/>
                <a:cs typeface="+mn-cs"/>
              </a:rPr>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3A541-A0C9-4ED3-8864-813A5C544B59}" type="slidenum">
              <a:rPr kumimoji="0" lang="vi-V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02424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583E551F-AB9D-4185-AA05-67275EFED8D4}" type="datetimeFigureOut">
              <a:rPr lang="tr-TR" smtClean="0">
                <a:solidFill>
                  <a:prstClr val="black">
                    <a:tint val="75000"/>
                  </a:prstClr>
                </a:solidFill>
              </a:rPr>
              <a:pPr/>
              <a:t>11.1.2022</a:t>
            </a:fld>
            <a:endParaRPr lang="tr-TR">
              <a:solidFill>
                <a:prstClr val="black">
                  <a:tint val="75000"/>
                </a:prstClr>
              </a:solidFill>
            </a:endParaRP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1840C16-9695-40AB-8F56-CE767DF1BEF9}" type="slidenum">
              <a:rPr lang="tr-TR" smtClean="0">
                <a:solidFill>
                  <a:prstClr val="black">
                    <a:tint val="75000"/>
                  </a:prstClr>
                </a:solidFill>
              </a:rPr>
              <a:pPr/>
              <a:t>‹#›</a:t>
            </a:fld>
            <a:endParaRPr lang="tr-TR">
              <a:solidFill>
                <a:prstClr val="black">
                  <a:tint val="75000"/>
                </a:prstClr>
              </a:solidFill>
            </a:endParaRP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61974866"/>
      </p:ext>
    </p:extLst>
  </p:cSld>
  <p:clrMap bg1="lt1" tx1="dk1" bg2="lt2" tx2="dk2" accent1="accent1" accent2="accent2" accent3="accent3" accent4="accent4" accent5="accent5" accent6="accent6" hlink="hlink" folHlink="folHlink"/>
  <p:sldLayoutIdLst>
    <p:sldLayoutId id="2147484576" r:id="rId1"/>
    <p:sldLayoutId id="2147484577" r:id="rId2"/>
    <p:sldLayoutId id="2147484578" r:id="rId3"/>
    <p:sldLayoutId id="2147484579" r:id="rId4"/>
    <p:sldLayoutId id="2147484580" r:id="rId5"/>
    <p:sldLayoutId id="2147484581" r:id="rId6"/>
    <p:sldLayoutId id="2147484582" r:id="rId7"/>
    <p:sldLayoutId id="2147484583" r:id="rId8"/>
    <p:sldLayoutId id="2147484584" r:id="rId9"/>
    <p:sldLayoutId id="2147484585" r:id="rId10"/>
    <p:sldLayoutId id="2147484586"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5"/>
          <p:cNvGrpSpPr>
            <a:grpSpLocks/>
          </p:cNvGrpSpPr>
          <p:nvPr userDrawn="1"/>
        </p:nvGrpSpPr>
        <p:grpSpPr bwMode="auto">
          <a:xfrm>
            <a:off x="0" y="6453336"/>
            <a:ext cx="12192000" cy="404664"/>
            <a:chOff x="0" y="4681728"/>
            <a:chExt cx="9163025" cy="377952"/>
          </a:xfrm>
        </p:grpSpPr>
        <p:sp>
          <p:nvSpPr>
            <p:cNvPr id="13" name="矩形 3"/>
            <p:cNvSpPr/>
            <p:nvPr/>
          </p:nvSpPr>
          <p:spPr>
            <a:xfrm>
              <a:off x="0" y="4681728"/>
              <a:ext cx="9163025" cy="37795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矩形 4"/>
            <p:cNvSpPr/>
            <p:nvPr/>
          </p:nvSpPr>
          <p:spPr>
            <a:xfrm>
              <a:off x="8785201"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矩形 5"/>
            <p:cNvSpPr/>
            <p:nvPr/>
          </p:nvSpPr>
          <p:spPr>
            <a:xfrm>
              <a:off x="0"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等腰三角形 6"/>
            <p:cNvSpPr/>
            <p:nvPr/>
          </p:nvSpPr>
          <p:spPr>
            <a:xfrm rot="5400000">
              <a:off x="8910592"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等腰三角形 7"/>
            <p:cNvSpPr/>
            <p:nvPr/>
          </p:nvSpPr>
          <p:spPr>
            <a:xfrm rot="16200000">
              <a:off x="125391"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 name="组合 24"/>
          <p:cNvGrpSpPr>
            <a:grpSpLocks/>
          </p:cNvGrpSpPr>
          <p:nvPr userDrawn="1"/>
        </p:nvGrpSpPr>
        <p:grpSpPr bwMode="auto">
          <a:xfrm>
            <a:off x="-9600" y="500528"/>
            <a:ext cx="12217400" cy="671101"/>
            <a:chOff x="0" y="242094"/>
            <a:chExt cx="9163025" cy="564356"/>
          </a:xfrm>
        </p:grpSpPr>
        <p:grpSp>
          <p:nvGrpSpPr>
            <p:cNvPr id="25" name="组合 9"/>
            <p:cNvGrpSpPr>
              <a:grpSpLocks/>
            </p:cNvGrpSpPr>
            <p:nvPr/>
          </p:nvGrpSpPr>
          <p:grpSpPr bwMode="auto">
            <a:xfrm flipH="1">
              <a:off x="9060600" y="242094"/>
              <a:ext cx="102425" cy="564356"/>
              <a:chOff x="7668348" y="242094"/>
              <a:chExt cx="98744" cy="564356"/>
            </a:xfrm>
          </p:grpSpPr>
          <p:sp>
            <p:nvSpPr>
              <p:cNvPr id="32" name="矩形 16"/>
              <p:cNvSpPr/>
              <p:nvPr/>
            </p:nvSpPr>
            <p:spPr>
              <a:xfrm>
                <a:off x="7668348" y="242468"/>
                <a:ext cx="62748"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33" name="直接连接符 17"/>
              <p:cNvCxnSpPr/>
              <p:nvPr/>
            </p:nvCxnSpPr>
            <p:spPr>
              <a:xfrm>
                <a:off x="7767827"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3"/>
            <p:cNvGrpSpPr>
              <a:grpSpLocks/>
            </p:cNvGrpSpPr>
            <p:nvPr/>
          </p:nvGrpSpPr>
          <p:grpSpPr bwMode="auto">
            <a:xfrm>
              <a:off x="0" y="242094"/>
              <a:ext cx="480244" cy="564356"/>
              <a:chOff x="0" y="242094"/>
              <a:chExt cx="480244" cy="564356"/>
            </a:xfrm>
          </p:grpSpPr>
          <p:sp>
            <p:nvSpPr>
              <p:cNvPr id="28" name="矩形 12"/>
              <p:cNvSpPr/>
              <p:nvPr/>
            </p:nvSpPr>
            <p:spPr>
              <a:xfrm>
                <a:off x="0" y="242468"/>
                <a:ext cx="425449"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29" name="直接连接符 13"/>
              <p:cNvCxnSpPr/>
              <p:nvPr/>
            </p:nvCxnSpPr>
            <p:spPr>
              <a:xfrm>
                <a:off x="481012"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 name="TextBox 3"/>
          <p:cNvSpPr txBox="1"/>
          <p:nvPr userDrawn="1"/>
        </p:nvSpPr>
        <p:spPr>
          <a:xfrm>
            <a:off x="10992544" y="719118"/>
            <a:ext cx="108012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COMPANY NAME</a:t>
            </a:r>
            <a:endParaRPr kumimoji="0" lang="vi-VN" sz="10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43" name="TextBox 42"/>
          <p:cNvSpPr txBox="1"/>
          <p:nvPr userDrawn="1"/>
        </p:nvSpPr>
        <p:spPr>
          <a:xfrm>
            <a:off x="10992544" y="908720"/>
            <a:ext cx="100811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75000"/>
                    <a:lumOff val="25000"/>
                  </a:prstClr>
                </a:solidFill>
                <a:effectLst/>
                <a:uLnTx/>
                <a:uFillTx/>
                <a:latin typeface="Calibri"/>
                <a:ea typeface="+mn-ea"/>
                <a:cs typeface="+mn-cs"/>
              </a:rPr>
              <a:t>ABS.COM</a:t>
            </a:r>
            <a:endParaRPr kumimoji="0" lang="vi-VN" sz="11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cxnSp>
        <p:nvCxnSpPr>
          <p:cNvPr id="48" name="Straight Connector 47"/>
          <p:cNvCxnSpPr/>
          <p:nvPr userDrawn="1"/>
        </p:nvCxnSpPr>
        <p:spPr>
          <a:xfrm>
            <a:off x="10992544" y="935142"/>
            <a:ext cx="10081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userDrawn="1"/>
        </p:nvGrpSpPr>
        <p:grpSpPr>
          <a:xfrm>
            <a:off x="10272464" y="663642"/>
            <a:ext cx="645677" cy="533110"/>
            <a:chOff x="473446" y="6325727"/>
            <a:chExt cx="645677" cy="533110"/>
          </a:xfrm>
        </p:grpSpPr>
        <p:grpSp>
          <p:nvGrpSpPr>
            <p:cNvPr id="22" name="Group 21"/>
            <p:cNvGrpSpPr/>
            <p:nvPr userDrawn="1"/>
          </p:nvGrpSpPr>
          <p:grpSpPr>
            <a:xfrm>
              <a:off x="473446" y="6325727"/>
              <a:ext cx="645677" cy="533110"/>
              <a:chOff x="1614488" y="2814638"/>
              <a:chExt cx="3513263" cy="2918618"/>
            </a:xfrm>
          </p:grpSpPr>
          <p:sp>
            <p:nvSpPr>
              <p:cNvPr id="24" name="AutoShape 10"/>
              <p:cNvSpPr>
                <a:spLocks noChangeArrowheads="1"/>
              </p:cNvSpPr>
              <p:nvPr/>
            </p:nvSpPr>
            <p:spPr bwMode="gray">
              <a:xfrm>
                <a:off x="1614488" y="2814638"/>
                <a:ext cx="3513263" cy="2918618"/>
              </a:xfrm>
              <a:prstGeom prst="hexagon">
                <a:avLst>
                  <a:gd name="adj" fmla="val 28916"/>
                  <a:gd name="vf" fmla="val 115470"/>
                </a:avLst>
              </a:prstGeom>
              <a:gradFill rotWithShape="1">
                <a:gsLst>
                  <a:gs pos="0">
                    <a:srgbClr val="E6E6E6"/>
                  </a:gs>
                  <a:gs pos="7500">
                    <a:schemeClr val="accent5"/>
                  </a:gs>
                  <a:gs pos="26500">
                    <a:srgbClr val="E6E6E6"/>
                  </a:gs>
                  <a:gs pos="34000">
                    <a:schemeClr val="accent5"/>
                  </a:gs>
                  <a:gs pos="46500">
                    <a:srgbClr val="E6E6E6"/>
                  </a:gs>
                  <a:gs pos="50000">
                    <a:srgbClr val="FFFFFF"/>
                  </a:gs>
                  <a:gs pos="53500">
                    <a:srgbClr val="E6E6E6"/>
                  </a:gs>
                  <a:gs pos="66000">
                    <a:schemeClr val="accent5"/>
                  </a:gs>
                  <a:gs pos="73500">
                    <a:srgbClr val="E6E6E6"/>
                  </a:gs>
                  <a:gs pos="92500">
                    <a:schemeClr val="accent5"/>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sp>
            <p:nvSpPr>
              <p:cNvPr id="26" name="AutoShape 11"/>
              <p:cNvSpPr>
                <a:spLocks noChangeArrowheads="1"/>
              </p:cNvSpPr>
              <p:nvPr/>
            </p:nvSpPr>
            <p:spPr bwMode="gray">
              <a:xfrm>
                <a:off x="1827205" y="2990456"/>
                <a:ext cx="3087826" cy="2566978"/>
              </a:xfrm>
              <a:prstGeom prst="hexagon">
                <a:avLst>
                  <a:gd name="adj" fmla="val 28896"/>
                  <a:gd name="vf" fmla="val 115470"/>
                </a:avLst>
              </a:prstGeom>
              <a:solidFill>
                <a:schemeClr val="accent5"/>
              </a:solidFill>
              <a:ln w="9525">
                <a:solidFill>
                  <a:schemeClr val="accent5">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grpSp>
        <p:sp>
          <p:nvSpPr>
            <p:cNvPr id="23" name="TextBox 22"/>
            <p:cNvSpPr txBox="1"/>
            <p:nvPr userDrawn="1"/>
          </p:nvSpPr>
          <p:spPr>
            <a:xfrm>
              <a:off x="549026" y="6381328"/>
              <a:ext cx="49926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Roboto"/>
                  <a:ea typeface="+mn-ea"/>
                  <a:cs typeface="+mn-cs"/>
                </a:rPr>
                <a:t>Your Logo</a:t>
              </a:r>
              <a:endParaRPr kumimoji="0" lang="vi-VN" sz="1100" b="1" i="0" u="none" strike="noStrike" kern="1200" cap="none" spc="0" normalizeH="0" baseline="0" noProof="0">
                <a:ln>
                  <a:noFill/>
                </a:ln>
                <a:solidFill>
                  <a:prstClr val="white"/>
                </a:solidFill>
                <a:effectLst/>
                <a:uLnTx/>
                <a:uFillTx/>
                <a:latin typeface="Roboto"/>
                <a:ea typeface="+mn-ea"/>
                <a:cs typeface="+mn-cs"/>
              </a:endParaRPr>
            </a:p>
          </p:txBody>
        </p:sp>
      </p:grpSp>
    </p:spTree>
    <p:extLst>
      <p:ext uri="{BB962C8B-B14F-4D97-AF65-F5344CB8AC3E}">
        <p14:creationId xmlns:p14="http://schemas.microsoft.com/office/powerpoint/2010/main" val="2525922997"/>
      </p:ext>
    </p:extLst>
  </p:cSld>
  <p:clrMap bg1="lt1" tx1="dk1" bg2="lt2" tx2="dk2" accent1="accent1" accent2="accent2" accent3="accent3" accent4="accent4" accent5="accent5" accent6="accent6" hlink="hlink" folHlink="folHlink"/>
  <p:sldLayoutIdLst>
    <p:sldLayoutId id="2147484696" r:id="rId1"/>
    <p:sldLayoutId id="2147484697" r:id="rId2"/>
    <p:sldLayoutId id="2147484698" r:id="rId3"/>
    <p:sldLayoutId id="2147484699" r:id="rId4"/>
    <p:sldLayoutId id="2147484700" r:id="rId5"/>
    <p:sldLayoutId id="2147484701" r:id="rId6"/>
    <p:sldLayoutId id="2147484702" r:id="rId7"/>
    <p:sldLayoutId id="2147484703" r:id="rId8"/>
    <p:sldLayoutId id="2147484704" r:id="rId9"/>
    <p:sldLayoutId id="2147484705" r:id="rId10"/>
    <p:sldLayoutId id="2147484706"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5"/>
          <p:cNvGrpSpPr>
            <a:grpSpLocks/>
          </p:cNvGrpSpPr>
          <p:nvPr userDrawn="1"/>
        </p:nvGrpSpPr>
        <p:grpSpPr bwMode="auto">
          <a:xfrm>
            <a:off x="0" y="6453336"/>
            <a:ext cx="12192000" cy="404664"/>
            <a:chOff x="0" y="4681728"/>
            <a:chExt cx="9163025" cy="377952"/>
          </a:xfrm>
        </p:grpSpPr>
        <p:sp>
          <p:nvSpPr>
            <p:cNvPr id="13" name="矩形 3"/>
            <p:cNvSpPr/>
            <p:nvPr/>
          </p:nvSpPr>
          <p:spPr>
            <a:xfrm>
              <a:off x="0" y="4681728"/>
              <a:ext cx="9163025" cy="37795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矩形 4"/>
            <p:cNvSpPr/>
            <p:nvPr/>
          </p:nvSpPr>
          <p:spPr>
            <a:xfrm>
              <a:off x="8785201"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矩形 5"/>
            <p:cNvSpPr/>
            <p:nvPr/>
          </p:nvSpPr>
          <p:spPr>
            <a:xfrm>
              <a:off x="0"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等腰三角形 6"/>
            <p:cNvSpPr/>
            <p:nvPr/>
          </p:nvSpPr>
          <p:spPr>
            <a:xfrm rot="5400000">
              <a:off x="8910592"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等腰三角形 7"/>
            <p:cNvSpPr/>
            <p:nvPr/>
          </p:nvSpPr>
          <p:spPr>
            <a:xfrm rot="16200000">
              <a:off x="125391"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 name="组合 24"/>
          <p:cNvGrpSpPr>
            <a:grpSpLocks/>
          </p:cNvGrpSpPr>
          <p:nvPr userDrawn="1"/>
        </p:nvGrpSpPr>
        <p:grpSpPr bwMode="auto">
          <a:xfrm>
            <a:off x="-9600" y="500528"/>
            <a:ext cx="12217400" cy="671101"/>
            <a:chOff x="0" y="242094"/>
            <a:chExt cx="9163025" cy="564356"/>
          </a:xfrm>
        </p:grpSpPr>
        <p:grpSp>
          <p:nvGrpSpPr>
            <p:cNvPr id="25" name="组合 9"/>
            <p:cNvGrpSpPr>
              <a:grpSpLocks/>
            </p:cNvGrpSpPr>
            <p:nvPr/>
          </p:nvGrpSpPr>
          <p:grpSpPr bwMode="auto">
            <a:xfrm flipH="1">
              <a:off x="9060600" y="242094"/>
              <a:ext cx="102425" cy="564356"/>
              <a:chOff x="7668348" y="242094"/>
              <a:chExt cx="98744" cy="564356"/>
            </a:xfrm>
          </p:grpSpPr>
          <p:sp>
            <p:nvSpPr>
              <p:cNvPr id="32" name="矩形 16"/>
              <p:cNvSpPr/>
              <p:nvPr/>
            </p:nvSpPr>
            <p:spPr>
              <a:xfrm>
                <a:off x="7668348" y="242468"/>
                <a:ext cx="62748"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33" name="直接连接符 17"/>
              <p:cNvCxnSpPr/>
              <p:nvPr/>
            </p:nvCxnSpPr>
            <p:spPr>
              <a:xfrm>
                <a:off x="7767827"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3"/>
            <p:cNvGrpSpPr>
              <a:grpSpLocks/>
            </p:cNvGrpSpPr>
            <p:nvPr/>
          </p:nvGrpSpPr>
          <p:grpSpPr bwMode="auto">
            <a:xfrm>
              <a:off x="0" y="242094"/>
              <a:ext cx="480244" cy="564356"/>
              <a:chOff x="0" y="242094"/>
              <a:chExt cx="480244" cy="564356"/>
            </a:xfrm>
          </p:grpSpPr>
          <p:sp>
            <p:nvSpPr>
              <p:cNvPr id="28" name="矩形 12"/>
              <p:cNvSpPr/>
              <p:nvPr/>
            </p:nvSpPr>
            <p:spPr>
              <a:xfrm>
                <a:off x="0" y="242468"/>
                <a:ext cx="425449"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29" name="直接连接符 13"/>
              <p:cNvCxnSpPr/>
              <p:nvPr/>
            </p:nvCxnSpPr>
            <p:spPr>
              <a:xfrm>
                <a:off x="481012"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 name="TextBox 3"/>
          <p:cNvSpPr txBox="1"/>
          <p:nvPr userDrawn="1"/>
        </p:nvSpPr>
        <p:spPr>
          <a:xfrm>
            <a:off x="10992544" y="719118"/>
            <a:ext cx="108012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COMPANY NAME</a:t>
            </a:r>
            <a:endParaRPr kumimoji="0" lang="vi-VN" sz="10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43" name="TextBox 42"/>
          <p:cNvSpPr txBox="1"/>
          <p:nvPr userDrawn="1"/>
        </p:nvSpPr>
        <p:spPr>
          <a:xfrm>
            <a:off x="10992544" y="908720"/>
            <a:ext cx="100811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75000"/>
                    <a:lumOff val="25000"/>
                  </a:prstClr>
                </a:solidFill>
                <a:effectLst/>
                <a:uLnTx/>
                <a:uFillTx/>
                <a:latin typeface="Calibri"/>
                <a:ea typeface="+mn-ea"/>
                <a:cs typeface="+mn-cs"/>
              </a:rPr>
              <a:t>ABS.COM</a:t>
            </a:r>
            <a:endParaRPr kumimoji="0" lang="vi-VN" sz="11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cxnSp>
        <p:nvCxnSpPr>
          <p:cNvPr id="48" name="Straight Connector 47"/>
          <p:cNvCxnSpPr/>
          <p:nvPr userDrawn="1"/>
        </p:nvCxnSpPr>
        <p:spPr>
          <a:xfrm>
            <a:off x="10992544" y="935142"/>
            <a:ext cx="10081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userDrawn="1"/>
        </p:nvGrpSpPr>
        <p:grpSpPr>
          <a:xfrm>
            <a:off x="10272464" y="663642"/>
            <a:ext cx="645677" cy="533110"/>
            <a:chOff x="473446" y="6325727"/>
            <a:chExt cx="645677" cy="533110"/>
          </a:xfrm>
        </p:grpSpPr>
        <p:grpSp>
          <p:nvGrpSpPr>
            <p:cNvPr id="22" name="Group 21"/>
            <p:cNvGrpSpPr/>
            <p:nvPr userDrawn="1"/>
          </p:nvGrpSpPr>
          <p:grpSpPr>
            <a:xfrm>
              <a:off x="473446" y="6325727"/>
              <a:ext cx="645677" cy="533110"/>
              <a:chOff x="1614488" y="2814638"/>
              <a:chExt cx="3513263" cy="2918618"/>
            </a:xfrm>
          </p:grpSpPr>
          <p:sp>
            <p:nvSpPr>
              <p:cNvPr id="24" name="AutoShape 10"/>
              <p:cNvSpPr>
                <a:spLocks noChangeArrowheads="1"/>
              </p:cNvSpPr>
              <p:nvPr/>
            </p:nvSpPr>
            <p:spPr bwMode="gray">
              <a:xfrm>
                <a:off x="1614488" y="2814638"/>
                <a:ext cx="3513263" cy="2918618"/>
              </a:xfrm>
              <a:prstGeom prst="hexagon">
                <a:avLst>
                  <a:gd name="adj" fmla="val 28916"/>
                  <a:gd name="vf" fmla="val 115470"/>
                </a:avLst>
              </a:prstGeom>
              <a:gradFill rotWithShape="1">
                <a:gsLst>
                  <a:gs pos="0">
                    <a:srgbClr val="E6E6E6"/>
                  </a:gs>
                  <a:gs pos="7500">
                    <a:schemeClr val="accent5"/>
                  </a:gs>
                  <a:gs pos="26500">
                    <a:srgbClr val="E6E6E6"/>
                  </a:gs>
                  <a:gs pos="34000">
                    <a:schemeClr val="accent5"/>
                  </a:gs>
                  <a:gs pos="46500">
                    <a:srgbClr val="E6E6E6"/>
                  </a:gs>
                  <a:gs pos="50000">
                    <a:srgbClr val="FFFFFF"/>
                  </a:gs>
                  <a:gs pos="53500">
                    <a:srgbClr val="E6E6E6"/>
                  </a:gs>
                  <a:gs pos="66000">
                    <a:schemeClr val="accent5"/>
                  </a:gs>
                  <a:gs pos="73500">
                    <a:srgbClr val="E6E6E6"/>
                  </a:gs>
                  <a:gs pos="92500">
                    <a:schemeClr val="accent5"/>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sp>
            <p:nvSpPr>
              <p:cNvPr id="26" name="AutoShape 11"/>
              <p:cNvSpPr>
                <a:spLocks noChangeArrowheads="1"/>
              </p:cNvSpPr>
              <p:nvPr/>
            </p:nvSpPr>
            <p:spPr bwMode="gray">
              <a:xfrm>
                <a:off x="1827205" y="2990456"/>
                <a:ext cx="3087826" cy="2566978"/>
              </a:xfrm>
              <a:prstGeom prst="hexagon">
                <a:avLst>
                  <a:gd name="adj" fmla="val 28896"/>
                  <a:gd name="vf" fmla="val 115470"/>
                </a:avLst>
              </a:prstGeom>
              <a:solidFill>
                <a:schemeClr val="accent5"/>
              </a:solidFill>
              <a:ln w="9525">
                <a:solidFill>
                  <a:schemeClr val="accent5">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grpSp>
        <p:sp>
          <p:nvSpPr>
            <p:cNvPr id="23" name="TextBox 22"/>
            <p:cNvSpPr txBox="1"/>
            <p:nvPr userDrawn="1"/>
          </p:nvSpPr>
          <p:spPr>
            <a:xfrm>
              <a:off x="549026" y="6381328"/>
              <a:ext cx="49926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Roboto"/>
                  <a:ea typeface="+mn-ea"/>
                  <a:cs typeface="+mn-cs"/>
                </a:rPr>
                <a:t>Your Logo</a:t>
              </a:r>
              <a:endParaRPr kumimoji="0" lang="vi-VN" sz="1100" b="1" i="0" u="none" strike="noStrike" kern="1200" cap="none" spc="0" normalizeH="0" baseline="0" noProof="0">
                <a:ln>
                  <a:noFill/>
                </a:ln>
                <a:solidFill>
                  <a:prstClr val="white"/>
                </a:solidFill>
                <a:effectLst/>
                <a:uLnTx/>
                <a:uFillTx/>
                <a:latin typeface="Roboto"/>
                <a:ea typeface="+mn-ea"/>
                <a:cs typeface="+mn-cs"/>
              </a:endParaRPr>
            </a:p>
          </p:txBody>
        </p:sp>
      </p:grpSp>
    </p:spTree>
    <p:extLst>
      <p:ext uri="{BB962C8B-B14F-4D97-AF65-F5344CB8AC3E}">
        <p14:creationId xmlns:p14="http://schemas.microsoft.com/office/powerpoint/2010/main" val="981815965"/>
      </p:ext>
    </p:extLst>
  </p:cSld>
  <p:clrMap bg1="lt1" tx1="dk1" bg2="lt2" tx2="dk2" accent1="accent1" accent2="accent2" accent3="accent3" accent4="accent4" accent5="accent5" accent6="accent6" hlink="hlink" folHlink="folHlink"/>
  <p:sldLayoutIdLst>
    <p:sldLayoutId id="2147484708" r:id="rId1"/>
    <p:sldLayoutId id="2147484709" r:id="rId2"/>
    <p:sldLayoutId id="2147484710" r:id="rId3"/>
    <p:sldLayoutId id="2147484711" r:id="rId4"/>
    <p:sldLayoutId id="2147484712" r:id="rId5"/>
    <p:sldLayoutId id="2147484713" r:id="rId6"/>
    <p:sldLayoutId id="2147484714" r:id="rId7"/>
    <p:sldLayoutId id="2147484715" r:id="rId8"/>
    <p:sldLayoutId id="2147484716" r:id="rId9"/>
    <p:sldLayoutId id="2147484717" r:id="rId10"/>
    <p:sldLayoutId id="2147484718"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5"/>
          <p:cNvGrpSpPr>
            <a:grpSpLocks/>
          </p:cNvGrpSpPr>
          <p:nvPr userDrawn="1"/>
        </p:nvGrpSpPr>
        <p:grpSpPr bwMode="auto">
          <a:xfrm>
            <a:off x="0" y="6453336"/>
            <a:ext cx="12192000" cy="404664"/>
            <a:chOff x="0" y="4681728"/>
            <a:chExt cx="9163025" cy="377952"/>
          </a:xfrm>
        </p:grpSpPr>
        <p:sp>
          <p:nvSpPr>
            <p:cNvPr id="13" name="矩形 3"/>
            <p:cNvSpPr/>
            <p:nvPr/>
          </p:nvSpPr>
          <p:spPr>
            <a:xfrm>
              <a:off x="0" y="4681728"/>
              <a:ext cx="9163025" cy="37795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矩形 4"/>
            <p:cNvSpPr/>
            <p:nvPr/>
          </p:nvSpPr>
          <p:spPr>
            <a:xfrm>
              <a:off x="8785201"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矩形 5"/>
            <p:cNvSpPr/>
            <p:nvPr/>
          </p:nvSpPr>
          <p:spPr>
            <a:xfrm>
              <a:off x="0"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等腰三角形 6"/>
            <p:cNvSpPr/>
            <p:nvPr/>
          </p:nvSpPr>
          <p:spPr>
            <a:xfrm rot="5400000">
              <a:off x="8910592"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等腰三角形 7"/>
            <p:cNvSpPr/>
            <p:nvPr/>
          </p:nvSpPr>
          <p:spPr>
            <a:xfrm rot="16200000">
              <a:off x="125391"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 name="组合 24"/>
          <p:cNvGrpSpPr>
            <a:grpSpLocks/>
          </p:cNvGrpSpPr>
          <p:nvPr userDrawn="1"/>
        </p:nvGrpSpPr>
        <p:grpSpPr bwMode="auto">
          <a:xfrm>
            <a:off x="-9600" y="500528"/>
            <a:ext cx="12217400" cy="671101"/>
            <a:chOff x="0" y="242094"/>
            <a:chExt cx="9163025" cy="564356"/>
          </a:xfrm>
        </p:grpSpPr>
        <p:grpSp>
          <p:nvGrpSpPr>
            <p:cNvPr id="25" name="组合 9"/>
            <p:cNvGrpSpPr>
              <a:grpSpLocks/>
            </p:cNvGrpSpPr>
            <p:nvPr/>
          </p:nvGrpSpPr>
          <p:grpSpPr bwMode="auto">
            <a:xfrm flipH="1">
              <a:off x="9060600" y="242094"/>
              <a:ext cx="102425" cy="564356"/>
              <a:chOff x="7668348" y="242094"/>
              <a:chExt cx="98744" cy="564356"/>
            </a:xfrm>
          </p:grpSpPr>
          <p:sp>
            <p:nvSpPr>
              <p:cNvPr id="32" name="矩形 16"/>
              <p:cNvSpPr/>
              <p:nvPr/>
            </p:nvSpPr>
            <p:spPr>
              <a:xfrm>
                <a:off x="7668348" y="242468"/>
                <a:ext cx="62748"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33" name="直接连接符 17"/>
              <p:cNvCxnSpPr/>
              <p:nvPr/>
            </p:nvCxnSpPr>
            <p:spPr>
              <a:xfrm>
                <a:off x="7767827"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3"/>
            <p:cNvGrpSpPr>
              <a:grpSpLocks/>
            </p:cNvGrpSpPr>
            <p:nvPr/>
          </p:nvGrpSpPr>
          <p:grpSpPr bwMode="auto">
            <a:xfrm>
              <a:off x="0" y="242094"/>
              <a:ext cx="480244" cy="564356"/>
              <a:chOff x="0" y="242094"/>
              <a:chExt cx="480244" cy="564356"/>
            </a:xfrm>
          </p:grpSpPr>
          <p:sp>
            <p:nvSpPr>
              <p:cNvPr id="28" name="矩形 12"/>
              <p:cNvSpPr/>
              <p:nvPr/>
            </p:nvSpPr>
            <p:spPr>
              <a:xfrm>
                <a:off x="0" y="242468"/>
                <a:ext cx="425449"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29" name="直接连接符 13"/>
              <p:cNvCxnSpPr/>
              <p:nvPr/>
            </p:nvCxnSpPr>
            <p:spPr>
              <a:xfrm>
                <a:off x="481012"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 name="TextBox 3"/>
          <p:cNvSpPr txBox="1"/>
          <p:nvPr userDrawn="1"/>
        </p:nvSpPr>
        <p:spPr>
          <a:xfrm>
            <a:off x="10992544" y="719118"/>
            <a:ext cx="108012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COMPANY NAME</a:t>
            </a:r>
            <a:endParaRPr kumimoji="0" lang="vi-VN" sz="10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43" name="TextBox 42"/>
          <p:cNvSpPr txBox="1"/>
          <p:nvPr userDrawn="1"/>
        </p:nvSpPr>
        <p:spPr>
          <a:xfrm>
            <a:off x="10992544" y="908720"/>
            <a:ext cx="100811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75000"/>
                    <a:lumOff val="25000"/>
                  </a:prstClr>
                </a:solidFill>
                <a:effectLst/>
                <a:uLnTx/>
                <a:uFillTx/>
                <a:latin typeface="Calibri"/>
                <a:ea typeface="+mn-ea"/>
                <a:cs typeface="+mn-cs"/>
              </a:rPr>
              <a:t>ABS.COM</a:t>
            </a:r>
            <a:endParaRPr kumimoji="0" lang="vi-VN" sz="11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cxnSp>
        <p:nvCxnSpPr>
          <p:cNvPr id="48" name="Straight Connector 47"/>
          <p:cNvCxnSpPr/>
          <p:nvPr userDrawn="1"/>
        </p:nvCxnSpPr>
        <p:spPr>
          <a:xfrm>
            <a:off x="10992544" y="935142"/>
            <a:ext cx="10081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userDrawn="1"/>
        </p:nvGrpSpPr>
        <p:grpSpPr>
          <a:xfrm>
            <a:off x="10272464" y="663642"/>
            <a:ext cx="645677" cy="533110"/>
            <a:chOff x="473446" y="6325727"/>
            <a:chExt cx="645677" cy="533110"/>
          </a:xfrm>
        </p:grpSpPr>
        <p:grpSp>
          <p:nvGrpSpPr>
            <p:cNvPr id="22" name="Group 21"/>
            <p:cNvGrpSpPr/>
            <p:nvPr userDrawn="1"/>
          </p:nvGrpSpPr>
          <p:grpSpPr>
            <a:xfrm>
              <a:off x="473446" y="6325727"/>
              <a:ext cx="645677" cy="533110"/>
              <a:chOff x="1614488" y="2814638"/>
              <a:chExt cx="3513263" cy="2918618"/>
            </a:xfrm>
          </p:grpSpPr>
          <p:sp>
            <p:nvSpPr>
              <p:cNvPr id="24" name="AutoShape 10"/>
              <p:cNvSpPr>
                <a:spLocks noChangeArrowheads="1"/>
              </p:cNvSpPr>
              <p:nvPr/>
            </p:nvSpPr>
            <p:spPr bwMode="gray">
              <a:xfrm>
                <a:off x="1614488" y="2814638"/>
                <a:ext cx="3513263" cy="2918618"/>
              </a:xfrm>
              <a:prstGeom prst="hexagon">
                <a:avLst>
                  <a:gd name="adj" fmla="val 28916"/>
                  <a:gd name="vf" fmla="val 115470"/>
                </a:avLst>
              </a:prstGeom>
              <a:gradFill rotWithShape="1">
                <a:gsLst>
                  <a:gs pos="0">
                    <a:srgbClr val="E6E6E6"/>
                  </a:gs>
                  <a:gs pos="7500">
                    <a:schemeClr val="accent5"/>
                  </a:gs>
                  <a:gs pos="26500">
                    <a:srgbClr val="E6E6E6"/>
                  </a:gs>
                  <a:gs pos="34000">
                    <a:schemeClr val="accent5"/>
                  </a:gs>
                  <a:gs pos="46500">
                    <a:srgbClr val="E6E6E6"/>
                  </a:gs>
                  <a:gs pos="50000">
                    <a:srgbClr val="FFFFFF"/>
                  </a:gs>
                  <a:gs pos="53500">
                    <a:srgbClr val="E6E6E6"/>
                  </a:gs>
                  <a:gs pos="66000">
                    <a:schemeClr val="accent5"/>
                  </a:gs>
                  <a:gs pos="73500">
                    <a:srgbClr val="E6E6E6"/>
                  </a:gs>
                  <a:gs pos="92500">
                    <a:schemeClr val="accent5"/>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sp>
            <p:nvSpPr>
              <p:cNvPr id="26" name="AutoShape 11"/>
              <p:cNvSpPr>
                <a:spLocks noChangeArrowheads="1"/>
              </p:cNvSpPr>
              <p:nvPr/>
            </p:nvSpPr>
            <p:spPr bwMode="gray">
              <a:xfrm>
                <a:off x="1827205" y="2990456"/>
                <a:ext cx="3087826" cy="2566978"/>
              </a:xfrm>
              <a:prstGeom prst="hexagon">
                <a:avLst>
                  <a:gd name="adj" fmla="val 28896"/>
                  <a:gd name="vf" fmla="val 115470"/>
                </a:avLst>
              </a:prstGeom>
              <a:solidFill>
                <a:schemeClr val="accent5"/>
              </a:solidFill>
              <a:ln w="9525">
                <a:solidFill>
                  <a:schemeClr val="accent5">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grpSp>
        <p:sp>
          <p:nvSpPr>
            <p:cNvPr id="23" name="TextBox 22"/>
            <p:cNvSpPr txBox="1"/>
            <p:nvPr userDrawn="1"/>
          </p:nvSpPr>
          <p:spPr>
            <a:xfrm>
              <a:off x="549026" y="6381328"/>
              <a:ext cx="49926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Roboto"/>
                  <a:ea typeface="+mn-ea"/>
                  <a:cs typeface="+mn-cs"/>
                </a:rPr>
                <a:t>Your Logo</a:t>
              </a:r>
              <a:endParaRPr kumimoji="0" lang="vi-VN" sz="1100" b="1" i="0" u="none" strike="noStrike" kern="1200" cap="none" spc="0" normalizeH="0" baseline="0" noProof="0">
                <a:ln>
                  <a:noFill/>
                </a:ln>
                <a:solidFill>
                  <a:prstClr val="white"/>
                </a:solidFill>
                <a:effectLst/>
                <a:uLnTx/>
                <a:uFillTx/>
                <a:latin typeface="Roboto"/>
                <a:ea typeface="+mn-ea"/>
                <a:cs typeface="+mn-cs"/>
              </a:endParaRPr>
            </a:p>
          </p:txBody>
        </p:sp>
      </p:grpSp>
    </p:spTree>
    <p:extLst>
      <p:ext uri="{BB962C8B-B14F-4D97-AF65-F5344CB8AC3E}">
        <p14:creationId xmlns:p14="http://schemas.microsoft.com/office/powerpoint/2010/main" val="921234946"/>
      </p:ext>
    </p:extLst>
  </p:cSld>
  <p:clrMap bg1="lt1" tx1="dk1" bg2="lt2" tx2="dk2" accent1="accent1" accent2="accent2" accent3="accent3" accent4="accent4" accent5="accent5" accent6="accent6" hlink="hlink" folHlink="folHlink"/>
  <p:sldLayoutIdLst>
    <p:sldLayoutId id="2147484720" r:id="rId1"/>
    <p:sldLayoutId id="2147484721" r:id="rId2"/>
    <p:sldLayoutId id="2147484722" r:id="rId3"/>
    <p:sldLayoutId id="2147484723" r:id="rId4"/>
    <p:sldLayoutId id="2147484724" r:id="rId5"/>
    <p:sldLayoutId id="2147484725" r:id="rId6"/>
    <p:sldLayoutId id="2147484726" r:id="rId7"/>
    <p:sldLayoutId id="2147484727" r:id="rId8"/>
    <p:sldLayoutId id="2147484728" r:id="rId9"/>
    <p:sldLayoutId id="2147484729" r:id="rId10"/>
    <p:sldLayoutId id="2147484730"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5"/>
          <p:cNvGrpSpPr>
            <a:grpSpLocks/>
          </p:cNvGrpSpPr>
          <p:nvPr userDrawn="1"/>
        </p:nvGrpSpPr>
        <p:grpSpPr bwMode="auto">
          <a:xfrm>
            <a:off x="0" y="6453336"/>
            <a:ext cx="12192000" cy="404664"/>
            <a:chOff x="0" y="4681728"/>
            <a:chExt cx="9163025" cy="377952"/>
          </a:xfrm>
        </p:grpSpPr>
        <p:sp>
          <p:nvSpPr>
            <p:cNvPr id="13" name="矩形 3"/>
            <p:cNvSpPr/>
            <p:nvPr/>
          </p:nvSpPr>
          <p:spPr>
            <a:xfrm>
              <a:off x="0" y="4681728"/>
              <a:ext cx="9163025" cy="37795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矩形 4"/>
            <p:cNvSpPr/>
            <p:nvPr/>
          </p:nvSpPr>
          <p:spPr>
            <a:xfrm>
              <a:off x="8785201"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矩形 5"/>
            <p:cNvSpPr/>
            <p:nvPr/>
          </p:nvSpPr>
          <p:spPr>
            <a:xfrm>
              <a:off x="0"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等腰三角形 6"/>
            <p:cNvSpPr/>
            <p:nvPr/>
          </p:nvSpPr>
          <p:spPr>
            <a:xfrm rot="5400000">
              <a:off x="8910592"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等腰三角形 7"/>
            <p:cNvSpPr/>
            <p:nvPr/>
          </p:nvSpPr>
          <p:spPr>
            <a:xfrm rot="16200000">
              <a:off x="125391"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 name="组合 24"/>
          <p:cNvGrpSpPr>
            <a:grpSpLocks/>
          </p:cNvGrpSpPr>
          <p:nvPr userDrawn="1"/>
        </p:nvGrpSpPr>
        <p:grpSpPr bwMode="auto">
          <a:xfrm>
            <a:off x="-9600" y="500528"/>
            <a:ext cx="12217400" cy="671101"/>
            <a:chOff x="0" y="242094"/>
            <a:chExt cx="9163025" cy="564356"/>
          </a:xfrm>
        </p:grpSpPr>
        <p:grpSp>
          <p:nvGrpSpPr>
            <p:cNvPr id="25" name="组合 9"/>
            <p:cNvGrpSpPr>
              <a:grpSpLocks/>
            </p:cNvGrpSpPr>
            <p:nvPr/>
          </p:nvGrpSpPr>
          <p:grpSpPr bwMode="auto">
            <a:xfrm flipH="1">
              <a:off x="9060600" y="242094"/>
              <a:ext cx="102425" cy="564356"/>
              <a:chOff x="7668348" y="242094"/>
              <a:chExt cx="98744" cy="564356"/>
            </a:xfrm>
          </p:grpSpPr>
          <p:sp>
            <p:nvSpPr>
              <p:cNvPr id="32" name="矩形 16"/>
              <p:cNvSpPr/>
              <p:nvPr/>
            </p:nvSpPr>
            <p:spPr>
              <a:xfrm>
                <a:off x="7668348" y="242468"/>
                <a:ext cx="62748"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33" name="直接连接符 17"/>
              <p:cNvCxnSpPr/>
              <p:nvPr/>
            </p:nvCxnSpPr>
            <p:spPr>
              <a:xfrm>
                <a:off x="7767827"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3"/>
            <p:cNvGrpSpPr>
              <a:grpSpLocks/>
            </p:cNvGrpSpPr>
            <p:nvPr/>
          </p:nvGrpSpPr>
          <p:grpSpPr bwMode="auto">
            <a:xfrm>
              <a:off x="0" y="242094"/>
              <a:ext cx="480244" cy="564356"/>
              <a:chOff x="0" y="242094"/>
              <a:chExt cx="480244" cy="564356"/>
            </a:xfrm>
          </p:grpSpPr>
          <p:sp>
            <p:nvSpPr>
              <p:cNvPr id="28" name="矩形 12"/>
              <p:cNvSpPr/>
              <p:nvPr/>
            </p:nvSpPr>
            <p:spPr>
              <a:xfrm>
                <a:off x="0" y="242468"/>
                <a:ext cx="425449"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29" name="直接连接符 13"/>
              <p:cNvCxnSpPr/>
              <p:nvPr/>
            </p:nvCxnSpPr>
            <p:spPr>
              <a:xfrm>
                <a:off x="481012"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 name="TextBox 3"/>
          <p:cNvSpPr txBox="1"/>
          <p:nvPr userDrawn="1"/>
        </p:nvSpPr>
        <p:spPr>
          <a:xfrm>
            <a:off x="10992544" y="719118"/>
            <a:ext cx="108012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COMPANY NAME</a:t>
            </a:r>
            <a:endParaRPr kumimoji="0" lang="vi-VN" sz="10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43" name="TextBox 42"/>
          <p:cNvSpPr txBox="1"/>
          <p:nvPr userDrawn="1"/>
        </p:nvSpPr>
        <p:spPr>
          <a:xfrm>
            <a:off x="10992544" y="908720"/>
            <a:ext cx="100811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75000"/>
                    <a:lumOff val="25000"/>
                  </a:prstClr>
                </a:solidFill>
                <a:effectLst/>
                <a:uLnTx/>
                <a:uFillTx/>
                <a:latin typeface="Calibri"/>
                <a:ea typeface="+mn-ea"/>
                <a:cs typeface="+mn-cs"/>
              </a:rPr>
              <a:t>ABS.COM</a:t>
            </a:r>
            <a:endParaRPr kumimoji="0" lang="vi-VN" sz="11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cxnSp>
        <p:nvCxnSpPr>
          <p:cNvPr id="48" name="Straight Connector 47"/>
          <p:cNvCxnSpPr/>
          <p:nvPr userDrawn="1"/>
        </p:nvCxnSpPr>
        <p:spPr>
          <a:xfrm>
            <a:off x="10992544" y="935142"/>
            <a:ext cx="10081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userDrawn="1"/>
        </p:nvGrpSpPr>
        <p:grpSpPr>
          <a:xfrm>
            <a:off x="10272464" y="663642"/>
            <a:ext cx="645677" cy="533110"/>
            <a:chOff x="473446" y="6325727"/>
            <a:chExt cx="645677" cy="533110"/>
          </a:xfrm>
        </p:grpSpPr>
        <p:grpSp>
          <p:nvGrpSpPr>
            <p:cNvPr id="22" name="Group 21"/>
            <p:cNvGrpSpPr/>
            <p:nvPr userDrawn="1"/>
          </p:nvGrpSpPr>
          <p:grpSpPr>
            <a:xfrm>
              <a:off x="473446" y="6325727"/>
              <a:ext cx="645677" cy="533110"/>
              <a:chOff x="1614488" y="2814638"/>
              <a:chExt cx="3513263" cy="2918618"/>
            </a:xfrm>
          </p:grpSpPr>
          <p:sp>
            <p:nvSpPr>
              <p:cNvPr id="24" name="AutoShape 10"/>
              <p:cNvSpPr>
                <a:spLocks noChangeArrowheads="1"/>
              </p:cNvSpPr>
              <p:nvPr/>
            </p:nvSpPr>
            <p:spPr bwMode="gray">
              <a:xfrm>
                <a:off x="1614488" y="2814638"/>
                <a:ext cx="3513263" cy="2918618"/>
              </a:xfrm>
              <a:prstGeom prst="hexagon">
                <a:avLst>
                  <a:gd name="adj" fmla="val 28916"/>
                  <a:gd name="vf" fmla="val 115470"/>
                </a:avLst>
              </a:prstGeom>
              <a:gradFill rotWithShape="1">
                <a:gsLst>
                  <a:gs pos="0">
                    <a:srgbClr val="E6E6E6"/>
                  </a:gs>
                  <a:gs pos="7500">
                    <a:schemeClr val="accent5"/>
                  </a:gs>
                  <a:gs pos="26500">
                    <a:srgbClr val="E6E6E6"/>
                  </a:gs>
                  <a:gs pos="34000">
                    <a:schemeClr val="accent5"/>
                  </a:gs>
                  <a:gs pos="46500">
                    <a:srgbClr val="E6E6E6"/>
                  </a:gs>
                  <a:gs pos="50000">
                    <a:srgbClr val="FFFFFF"/>
                  </a:gs>
                  <a:gs pos="53500">
                    <a:srgbClr val="E6E6E6"/>
                  </a:gs>
                  <a:gs pos="66000">
                    <a:schemeClr val="accent5"/>
                  </a:gs>
                  <a:gs pos="73500">
                    <a:srgbClr val="E6E6E6"/>
                  </a:gs>
                  <a:gs pos="92500">
                    <a:schemeClr val="accent5"/>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sp>
            <p:nvSpPr>
              <p:cNvPr id="26" name="AutoShape 11"/>
              <p:cNvSpPr>
                <a:spLocks noChangeArrowheads="1"/>
              </p:cNvSpPr>
              <p:nvPr/>
            </p:nvSpPr>
            <p:spPr bwMode="gray">
              <a:xfrm>
                <a:off x="1827205" y="2990456"/>
                <a:ext cx="3087826" cy="2566978"/>
              </a:xfrm>
              <a:prstGeom prst="hexagon">
                <a:avLst>
                  <a:gd name="adj" fmla="val 28896"/>
                  <a:gd name="vf" fmla="val 115470"/>
                </a:avLst>
              </a:prstGeom>
              <a:solidFill>
                <a:schemeClr val="accent5"/>
              </a:solidFill>
              <a:ln w="9525">
                <a:solidFill>
                  <a:schemeClr val="accent5">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grpSp>
        <p:sp>
          <p:nvSpPr>
            <p:cNvPr id="23" name="TextBox 22"/>
            <p:cNvSpPr txBox="1"/>
            <p:nvPr userDrawn="1"/>
          </p:nvSpPr>
          <p:spPr>
            <a:xfrm>
              <a:off x="549026" y="6381328"/>
              <a:ext cx="49926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Roboto"/>
                  <a:ea typeface="+mn-ea"/>
                  <a:cs typeface="+mn-cs"/>
                </a:rPr>
                <a:t>Your Logo</a:t>
              </a:r>
              <a:endParaRPr kumimoji="0" lang="vi-VN" sz="1100" b="1" i="0" u="none" strike="noStrike" kern="1200" cap="none" spc="0" normalizeH="0" baseline="0" noProof="0">
                <a:ln>
                  <a:noFill/>
                </a:ln>
                <a:solidFill>
                  <a:prstClr val="white"/>
                </a:solidFill>
                <a:effectLst/>
                <a:uLnTx/>
                <a:uFillTx/>
                <a:latin typeface="Roboto"/>
                <a:ea typeface="+mn-ea"/>
                <a:cs typeface="+mn-cs"/>
              </a:endParaRPr>
            </a:p>
          </p:txBody>
        </p:sp>
      </p:grpSp>
    </p:spTree>
    <p:extLst>
      <p:ext uri="{BB962C8B-B14F-4D97-AF65-F5344CB8AC3E}">
        <p14:creationId xmlns:p14="http://schemas.microsoft.com/office/powerpoint/2010/main" val="772086889"/>
      </p:ext>
    </p:extLst>
  </p:cSld>
  <p:clrMap bg1="lt1" tx1="dk1" bg2="lt2" tx2="dk2" accent1="accent1" accent2="accent2" accent3="accent3" accent4="accent4" accent5="accent5" accent6="accent6" hlink="hlink" folHlink="folHlink"/>
  <p:sldLayoutIdLst>
    <p:sldLayoutId id="2147484732" r:id="rId1"/>
    <p:sldLayoutId id="2147484733" r:id="rId2"/>
    <p:sldLayoutId id="2147484734" r:id="rId3"/>
    <p:sldLayoutId id="2147484735" r:id="rId4"/>
    <p:sldLayoutId id="2147484736" r:id="rId5"/>
    <p:sldLayoutId id="2147484737" r:id="rId6"/>
    <p:sldLayoutId id="2147484738" r:id="rId7"/>
    <p:sldLayoutId id="2147484739" r:id="rId8"/>
    <p:sldLayoutId id="2147484740" r:id="rId9"/>
    <p:sldLayoutId id="2147484741" r:id="rId10"/>
    <p:sldLayoutId id="2147484742"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5"/>
          <p:cNvGrpSpPr>
            <a:grpSpLocks/>
          </p:cNvGrpSpPr>
          <p:nvPr userDrawn="1"/>
        </p:nvGrpSpPr>
        <p:grpSpPr bwMode="auto">
          <a:xfrm>
            <a:off x="0" y="6453336"/>
            <a:ext cx="12192000" cy="404664"/>
            <a:chOff x="0" y="4681728"/>
            <a:chExt cx="9163025" cy="377952"/>
          </a:xfrm>
        </p:grpSpPr>
        <p:sp>
          <p:nvSpPr>
            <p:cNvPr id="13" name="矩形 3"/>
            <p:cNvSpPr/>
            <p:nvPr/>
          </p:nvSpPr>
          <p:spPr>
            <a:xfrm>
              <a:off x="0" y="4681728"/>
              <a:ext cx="9163025" cy="37795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矩形 4"/>
            <p:cNvSpPr/>
            <p:nvPr/>
          </p:nvSpPr>
          <p:spPr>
            <a:xfrm>
              <a:off x="8785201"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矩形 5"/>
            <p:cNvSpPr/>
            <p:nvPr/>
          </p:nvSpPr>
          <p:spPr>
            <a:xfrm>
              <a:off x="0"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等腰三角形 6"/>
            <p:cNvSpPr/>
            <p:nvPr/>
          </p:nvSpPr>
          <p:spPr>
            <a:xfrm rot="5400000">
              <a:off x="8910592"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等腰三角形 7"/>
            <p:cNvSpPr/>
            <p:nvPr/>
          </p:nvSpPr>
          <p:spPr>
            <a:xfrm rot="16200000">
              <a:off x="125391"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 name="组合 24"/>
          <p:cNvGrpSpPr>
            <a:grpSpLocks/>
          </p:cNvGrpSpPr>
          <p:nvPr userDrawn="1"/>
        </p:nvGrpSpPr>
        <p:grpSpPr bwMode="auto">
          <a:xfrm>
            <a:off x="-9600" y="500528"/>
            <a:ext cx="12217400" cy="671101"/>
            <a:chOff x="0" y="242094"/>
            <a:chExt cx="9163025" cy="564356"/>
          </a:xfrm>
        </p:grpSpPr>
        <p:grpSp>
          <p:nvGrpSpPr>
            <p:cNvPr id="25" name="组合 9"/>
            <p:cNvGrpSpPr>
              <a:grpSpLocks/>
            </p:cNvGrpSpPr>
            <p:nvPr/>
          </p:nvGrpSpPr>
          <p:grpSpPr bwMode="auto">
            <a:xfrm flipH="1">
              <a:off x="9060600" y="242094"/>
              <a:ext cx="102425" cy="564356"/>
              <a:chOff x="7668348" y="242094"/>
              <a:chExt cx="98744" cy="564356"/>
            </a:xfrm>
          </p:grpSpPr>
          <p:sp>
            <p:nvSpPr>
              <p:cNvPr id="32" name="矩形 16"/>
              <p:cNvSpPr/>
              <p:nvPr/>
            </p:nvSpPr>
            <p:spPr>
              <a:xfrm>
                <a:off x="7668348" y="242468"/>
                <a:ext cx="62748"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33" name="直接连接符 17"/>
              <p:cNvCxnSpPr/>
              <p:nvPr/>
            </p:nvCxnSpPr>
            <p:spPr>
              <a:xfrm>
                <a:off x="7767827"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3"/>
            <p:cNvGrpSpPr>
              <a:grpSpLocks/>
            </p:cNvGrpSpPr>
            <p:nvPr/>
          </p:nvGrpSpPr>
          <p:grpSpPr bwMode="auto">
            <a:xfrm>
              <a:off x="0" y="242094"/>
              <a:ext cx="480244" cy="564356"/>
              <a:chOff x="0" y="242094"/>
              <a:chExt cx="480244" cy="564356"/>
            </a:xfrm>
          </p:grpSpPr>
          <p:sp>
            <p:nvSpPr>
              <p:cNvPr id="28" name="矩形 12"/>
              <p:cNvSpPr/>
              <p:nvPr/>
            </p:nvSpPr>
            <p:spPr>
              <a:xfrm>
                <a:off x="0" y="242468"/>
                <a:ext cx="425449"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29" name="直接连接符 13"/>
              <p:cNvCxnSpPr/>
              <p:nvPr/>
            </p:nvCxnSpPr>
            <p:spPr>
              <a:xfrm>
                <a:off x="481012"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 name="TextBox 3"/>
          <p:cNvSpPr txBox="1"/>
          <p:nvPr userDrawn="1"/>
        </p:nvSpPr>
        <p:spPr>
          <a:xfrm>
            <a:off x="10992544" y="719118"/>
            <a:ext cx="108012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COMPANY NAME</a:t>
            </a:r>
            <a:endParaRPr kumimoji="0" lang="vi-VN" sz="10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43" name="TextBox 42"/>
          <p:cNvSpPr txBox="1"/>
          <p:nvPr userDrawn="1"/>
        </p:nvSpPr>
        <p:spPr>
          <a:xfrm>
            <a:off x="10992544" y="908720"/>
            <a:ext cx="100811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75000"/>
                    <a:lumOff val="25000"/>
                  </a:prstClr>
                </a:solidFill>
                <a:effectLst/>
                <a:uLnTx/>
                <a:uFillTx/>
                <a:latin typeface="Calibri"/>
                <a:ea typeface="+mn-ea"/>
                <a:cs typeface="+mn-cs"/>
              </a:rPr>
              <a:t>ABS.COM</a:t>
            </a:r>
            <a:endParaRPr kumimoji="0" lang="vi-VN" sz="11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cxnSp>
        <p:nvCxnSpPr>
          <p:cNvPr id="48" name="Straight Connector 47"/>
          <p:cNvCxnSpPr/>
          <p:nvPr userDrawn="1"/>
        </p:nvCxnSpPr>
        <p:spPr>
          <a:xfrm>
            <a:off x="10992544" y="935142"/>
            <a:ext cx="10081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userDrawn="1"/>
        </p:nvGrpSpPr>
        <p:grpSpPr>
          <a:xfrm>
            <a:off x="10272464" y="663642"/>
            <a:ext cx="645677" cy="533110"/>
            <a:chOff x="473446" y="6325727"/>
            <a:chExt cx="645677" cy="533110"/>
          </a:xfrm>
        </p:grpSpPr>
        <p:grpSp>
          <p:nvGrpSpPr>
            <p:cNvPr id="22" name="Group 21"/>
            <p:cNvGrpSpPr/>
            <p:nvPr userDrawn="1"/>
          </p:nvGrpSpPr>
          <p:grpSpPr>
            <a:xfrm>
              <a:off x="473446" y="6325727"/>
              <a:ext cx="645677" cy="533110"/>
              <a:chOff x="1614488" y="2814638"/>
              <a:chExt cx="3513263" cy="2918618"/>
            </a:xfrm>
          </p:grpSpPr>
          <p:sp>
            <p:nvSpPr>
              <p:cNvPr id="24" name="AutoShape 10"/>
              <p:cNvSpPr>
                <a:spLocks noChangeArrowheads="1"/>
              </p:cNvSpPr>
              <p:nvPr/>
            </p:nvSpPr>
            <p:spPr bwMode="gray">
              <a:xfrm>
                <a:off x="1614488" y="2814638"/>
                <a:ext cx="3513263" cy="2918618"/>
              </a:xfrm>
              <a:prstGeom prst="hexagon">
                <a:avLst>
                  <a:gd name="adj" fmla="val 28916"/>
                  <a:gd name="vf" fmla="val 115470"/>
                </a:avLst>
              </a:prstGeom>
              <a:gradFill rotWithShape="1">
                <a:gsLst>
                  <a:gs pos="0">
                    <a:srgbClr val="E6E6E6"/>
                  </a:gs>
                  <a:gs pos="7500">
                    <a:schemeClr val="accent5"/>
                  </a:gs>
                  <a:gs pos="26500">
                    <a:srgbClr val="E6E6E6"/>
                  </a:gs>
                  <a:gs pos="34000">
                    <a:schemeClr val="accent5"/>
                  </a:gs>
                  <a:gs pos="46500">
                    <a:srgbClr val="E6E6E6"/>
                  </a:gs>
                  <a:gs pos="50000">
                    <a:srgbClr val="FFFFFF"/>
                  </a:gs>
                  <a:gs pos="53500">
                    <a:srgbClr val="E6E6E6"/>
                  </a:gs>
                  <a:gs pos="66000">
                    <a:schemeClr val="accent5"/>
                  </a:gs>
                  <a:gs pos="73500">
                    <a:srgbClr val="E6E6E6"/>
                  </a:gs>
                  <a:gs pos="92500">
                    <a:schemeClr val="accent5"/>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sp>
            <p:nvSpPr>
              <p:cNvPr id="26" name="AutoShape 11"/>
              <p:cNvSpPr>
                <a:spLocks noChangeArrowheads="1"/>
              </p:cNvSpPr>
              <p:nvPr/>
            </p:nvSpPr>
            <p:spPr bwMode="gray">
              <a:xfrm>
                <a:off x="1827205" y="2990456"/>
                <a:ext cx="3087826" cy="2566978"/>
              </a:xfrm>
              <a:prstGeom prst="hexagon">
                <a:avLst>
                  <a:gd name="adj" fmla="val 28896"/>
                  <a:gd name="vf" fmla="val 115470"/>
                </a:avLst>
              </a:prstGeom>
              <a:solidFill>
                <a:schemeClr val="accent5"/>
              </a:solidFill>
              <a:ln w="9525">
                <a:solidFill>
                  <a:schemeClr val="accent5">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grpSp>
        <p:sp>
          <p:nvSpPr>
            <p:cNvPr id="23" name="TextBox 22"/>
            <p:cNvSpPr txBox="1"/>
            <p:nvPr userDrawn="1"/>
          </p:nvSpPr>
          <p:spPr>
            <a:xfrm>
              <a:off x="549026" y="6381328"/>
              <a:ext cx="49926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Roboto"/>
                  <a:ea typeface="+mn-ea"/>
                  <a:cs typeface="+mn-cs"/>
                </a:rPr>
                <a:t>Your Logo</a:t>
              </a:r>
              <a:endParaRPr kumimoji="0" lang="vi-VN" sz="1100" b="1" i="0" u="none" strike="noStrike" kern="1200" cap="none" spc="0" normalizeH="0" baseline="0" noProof="0">
                <a:ln>
                  <a:noFill/>
                </a:ln>
                <a:solidFill>
                  <a:prstClr val="white"/>
                </a:solidFill>
                <a:effectLst/>
                <a:uLnTx/>
                <a:uFillTx/>
                <a:latin typeface="Roboto"/>
                <a:ea typeface="+mn-ea"/>
                <a:cs typeface="+mn-cs"/>
              </a:endParaRPr>
            </a:p>
          </p:txBody>
        </p:sp>
      </p:grpSp>
    </p:spTree>
    <p:extLst>
      <p:ext uri="{BB962C8B-B14F-4D97-AF65-F5344CB8AC3E}">
        <p14:creationId xmlns:p14="http://schemas.microsoft.com/office/powerpoint/2010/main" val="1361471755"/>
      </p:ext>
    </p:extLst>
  </p:cSld>
  <p:clrMap bg1="lt1" tx1="dk1" bg2="lt2" tx2="dk2" accent1="accent1" accent2="accent2" accent3="accent3" accent4="accent4" accent5="accent5" accent6="accent6" hlink="hlink" folHlink="folHlink"/>
  <p:sldLayoutIdLst>
    <p:sldLayoutId id="2147484744" r:id="rId1"/>
    <p:sldLayoutId id="2147484745" r:id="rId2"/>
    <p:sldLayoutId id="2147484746" r:id="rId3"/>
    <p:sldLayoutId id="2147484747" r:id="rId4"/>
    <p:sldLayoutId id="2147484748" r:id="rId5"/>
    <p:sldLayoutId id="2147484749" r:id="rId6"/>
    <p:sldLayoutId id="2147484750" r:id="rId7"/>
    <p:sldLayoutId id="2147484751" r:id="rId8"/>
    <p:sldLayoutId id="2147484752" r:id="rId9"/>
    <p:sldLayoutId id="2147484753" r:id="rId10"/>
    <p:sldLayoutId id="2147484754"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5"/>
          <p:cNvGrpSpPr>
            <a:grpSpLocks/>
          </p:cNvGrpSpPr>
          <p:nvPr userDrawn="1"/>
        </p:nvGrpSpPr>
        <p:grpSpPr bwMode="auto">
          <a:xfrm>
            <a:off x="0" y="6453336"/>
            <a:ext cx="12192000" cy="404664"/>
            <a:chOff x="0" y="4681728"/>
            <a:chExt cx="9163025" cy="377952"/>
          </a:xfrm>
        </p:grpSpPr>
        <p:sp>
          <p:nvSpPr>
            <p:cNvPr id="13" name="矩形 3"/>
            <p:cNvSpPr/>
            <p:nvPr/>
          </p:nvSpPr>
          <p:spPr>
            <a:xfrm>
              <a:off x="0" y="4681728"/>
              <a:ext cx="9163025" cy="37795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矩形 4"/>
            <p:cNvSpPr/>
            <p:nvPr/>
          </p:nvSpPr>
          <p:spPr>
            <a:xfrm>
              <a:off x="8785201"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矩形 5"/>
            <p:cNvSpPr/>
            <p:nvPr/>
          </p:nvSpPr>
          <p:spPr>
            <a:xfrm>
              <a:off x="0"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等腰三角形 6"/>
            <p:cNvSpPr/>
            <p:nvPr/>
          </p:nvSpPr>
          <p:spPr>
            <a:xfrm rot="5400000">
              <a:off x="8910592"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等腰三角形 7"/>
            <p:cNvSpPr/>
            <p:nvPr/>
          </p:nvSpPr>
          <p:spPr>
            <a:xfrm rot="16200000">
              <a:off x="125391"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 name="组合 24"/>
          <p:cNvGrpSpPr>
            <a:grpSpLocks/>
          </p:cNvGrpSpPr>
          <p:nvPr userDrawn="1"/>
        </p:nvGrpSpPr>
        <p:grpSpPr bwMode="auto">
          <a:xfrm>
            <a:off x="-9600" y="500528"/>
            <a:ext cx="12217400" cy="671101"/>
            <a:chOff x="0" y="242094"/>
            <a:chExt cx="9163025" cy="564356"/>
          </a:xfrm>
        </p:grpSpPr>
        <p:grpSp>
          <p:nvGrpSpPr>
            <p:cNvPr id="25" name="组合 9"/>
            <p:cNvGrpSpPr>
              <a:grpSpLocks/>
            </p:cNvGrpSpPr>
            <p:nvPr/>
          </p:nvGrpSpPr>
          <p:grpSpPr bwMode="auto">
            <a:xfrm flipH="1">
              <a:off x="9060600" y="242094"/>
              <a:ext cx="102425" cy="564356"/>
              <a:chOff x="7668348" y="242094"/>
              <a:chExt cx="98744" cy="564356"/>
            </a:xfrm>
          </p:grpSpPr>
          <p:sp>
            <p:nvSpPr>
              <p:cNvPr id="32" name="矩形 16"/>
              <p:cNvSpPr/>
              <p:nvPr/>
            </p:nvSpPr>
            <p:spPr>
              <a:xfrm>
                <a:off x="7668348" y="242468"/>
                <a:ext cx="62748"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33" name="直接连接符 17"/>
              <p:cNvCxnSpPr/>
              <p:nvPr/>
            </p:nvCxnSpPr>
            <p:spPr>
              <a:xfrm>
                <a:off x="7767827"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3"/>
            <p:cNvGrpSpPr>
              <a:grpSpLocks/>
            </p:cNvGrpSpPr>
            <p:nvPr/>
          </p:nvGrpSpPr>
          <p:grpSpPr bwMode="auto">
            <a:xfrm>
              <a:off x="0" y="242094"/>
              <a:ext cx="480244" cy="564356"/>
              <a:chOff x="0" y="242094"/>
              <a:chExt cx="480244" cy="564356"/>
            </a:xfrm>
          </p:grpSpPr>
          <p:sp>
            <p:nvSpPr>
              <p:cNvPr id="28" name="矩形 12"/>
              <p:cNvSpPr/>
              <p:nvPr/>
            </p:nvSpPr>
            <p:spPr>
              <a:xfrm>
                <a:off x="0" y="242468"/>
                <a:ext cx="425449"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29" name="直接连接符 13"/>
              <p:cNvCxnSpPr/>
              <p:nvPr/>
            </p:nvCxnSpPr>
            <p:spPr>
              <a:xfrm>
                <a:off x="481012"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 name="TextBox 3"/>
          <p:cNvSpPr txBox="1"/>
          <p:nvPr userDrawn="1"/>
        </p:nvSpPr>
        <p:spPr>
          <a:xfrm>
            <a:off x="10992544" y="719118"/>
            <a:ext cx="108012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COMPANY NAME</a:t>
            </a:r>
            <a:endParaRPr kumimoji="0" lang="vi-VN" sz="10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43" name="TextBox 42"/>
          <p:cNvSpPr txBox="1"/>
          <p:nvPr userDrawn="1"/>
        </p:nvSpPr>
        <p:spPr>
          <a:xfrm>
            <a:off x="10992544" y="908720"/>
            <a:ext cx="100811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75000"/>
                    <a:lumOff val="25000"/>
                  </a:prstClr>
                </a:solidFill>
                <a:effectLst/>
                <a:uLnTx/>
                <a:uFillTx/>
                <a:latin typeface="Calibri"/>
                <a:ea typeface="+mn-ea"/>
                <a:cs typeface="+mn-cs"/>
              </a:rPr>
              <a:t>ABS.COM</a:t>
            </a:r>
            <a:endParaRPr kumimoji="0" lang="vi-VN" sz="11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cxnSp>
        <p:nvCxnSpPr>
          <p:cNvPr id="48" name="Straight Connector 47"/>
          <p:cNvCxnSpPr/>
          <p:nvPr userDrawn="1"/>
        </p:nvCxnSpPr>
        <p:spPr>
          <a:xfrm>
            <a:off x="10992544" y="935142"/>
            <a:ext cx="10081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userDrawn="1"/>
        </p:nvGrpSpPr>
        <p:grpSpPr>
          <a:xfrm>
            <a:off x="10272464" y="663642"/>
            <a:ext cx="645677" cy="533110"/>
            <a:chOff x="473446" y="6325727"/>
            <a:chExt cx="645677" cy="533110"/>
          </a:xfrm>
        </p:grpSpPr>
        <p:grpSp>
          <p:nvGrpSpPr>
            <p:cNvPr id="22" name="Group 21"/>
            <p:cNvGrpSpPr/>
            <p:nvPr userDrawn="1"/>
          </p:nvGrpSpPr>
          <p:grpSpPr>
            <a:xfrm>
              <a:off x="473446" y="6325727"/>
              <a:ext cx="645677" cy="533110"/>
              <a:chOff x="1614488" y="2814638"/>
              <a:chExt cx="3513263" cy="2918618"/>
            </a:xfrm>
          </p:grpSpPr>
          <p:sp>
            <p:nvSpPr>
              <p:cNvPr id="24" name="AutoShape 10"/>
              <p:cNvSpPr>
                <a:spLocks noChangeArrowheads="1"/>
              </p:cNvSpPr>
              <p:nvPr/>
            </p:nvSpPr>
            <p:spPr bwMode="gray">
              <a:xfrm>
                <a:off x="1614488" y="2814638"/>
                <a:ext cx="3513263" cy="2918618"/>
              </a:xfrm>
              <a:prstGeom prst="hexagon">
                <a:avLst>
                  <a:gd name="adj" fmla="val 28916"/>
                  <a:gd name="vf" fmla="val 115470"/>
                </a:avLst>
              </a:prstGeom>
              <a:gradFill rotWithShape="1">
                <a:gsLst>
                  <a:gs pos="0">
                    <a:srgbClr val="E6E6E6"/>
                  </a:gs>
                  <a:gs pos="7500">
                    <a:schemeClr val="accent5"/>
                  </a:gs>
                  <a:gs pos="26500">
                    <a:srgbClr val="E6E6E6"/>
                  </a:gs>
                  <a:gs pos="34000">
                    <a:schemeClr val="accent5"/>
                  </a:gs>
                  <a:gs pos="46500">
                    <a:srgbClr val="E6E6E6"/>
                  </a:gs>
                  <a:gs pos="50000">
                    <a:srgbClr val="FFFFFF"/>
                  </a:gs>
                  <a:gs pos="53500">
                    <a:srgbClr val="E6E6E6"/>
                  </a:gs>
                  <a:gs pos="66000">
                    <a:schemeClr val="accent5"/>
                  </a:gs>
                  <a:gs pos="73500">
                    <a:srgbClr val="E6E6E6"/>
                  </a:gs>
                  <a:gs pos="92500">
                    <a:schemeClr val="accent5"/>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sp>
            <p:nvSpPr>
              <p:cNvPr id="26" name="AutoShape 11"/>
              <p:cNvSpPr>
                <a:spLocks noChangeArrowheads="1"/>
              </p:cNvSpPr>
              <p:nvPr/>
            </p:nvSpPr>
            <p:spPr bwMode="gray">
              <a:xfrm>
                <a:off x="1827205" y="2990456"/>
                <a:ext cx="3087826" cy="2566978"/>
              </a:xfrm>
              <a:prstGeom prst="hexagon">
                <a:avLst>
                  <a:gd name="adj" fmla="val 28896"/>
                  <a:gd name="vf" fmla="val 115470"/>
                </a:avLst>
              </a:prstGeom>
              <a:solidFill>
                <a:schemeClr val="accent5"/>
              </a:solidFill>
              <a:ln w="9525">
                <a:solidFill>
                  <a:schemeClr val="accent5">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grpSp>
        <p:sp>
          <p:nvSpPr>
            <p:cNvPr id="23" name="TextBox 22"/>
            <p:cNvSpPr txBox="1"/>
            <p:nvPr userDrawn="1"/>
          </p:nvSpPr>
          <p:spPr>
            <a:xfrm>
              <a:off x="549026" y="6381328"/>
              <a:ext cx="49926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Roboto"/>
                  <a:ea typeface="+mn-ea"/>
                  <a:cs typeface="+mn-cs"/>
                </a:rPr>
                <a:t>Your Logo</a:t>
              </a:r>
              <a:endParaRPr kumimoji="0" lang="vi-VN" sz="1100" b="1" i="0" u="none" strike="noStrike" kern="1200" cap="none" spc="0" normalizeH="0" baseline="0" noProof="0">
                <a:ln>
                  <a:noFill/>
                </a:ln>
                <a:solidFill>
                  <a:prstClr val="white"/>
                </a:solidFill>
                <a:effectLst/>
                <a:uLnTx/>
                <a:uFillTx/>
                <a:latin typeface="Roboto"/>
                <a:ea typeface="+mn-ea"/>
                <a:cs typeface="+mn-cs"/>
              </a:endParaRPr>
            </a:p>
          </p:txBody>
        </p:sp>
      </p:grpSp>
    </p:spTree>
    <p:extLst>
      <p:ext uri="{BB962C8B-B14F-4D97-AF65-F5344CB8AC3E}">
        <p14:creationId xmlns:p14="http://schemas.microsoft.com/office/powerpoint/2010/main" val="3620996510"/>
      </p:ext>
    </p:extLst>
  </p:cSld>
  <p:clrMap bg1="lt1" tx1="dk1" bg2="lt2" tx2="dk2" accent1="accent1" accent2="accent2" accent3="accent3" accent4="accent4" accent5="accent5" accent6="accent6" hlink="hlink" folHlink="folHlink"/>
  <p:sldLayoutIdLst>
    <p:sldLayoutId id="2147484756" r:id="rId1"/>
    <p:sldLayoutId id="2147484757" r:id="rId2"/>
    <p:sldLayoutId id="2147484758" r:id="rId3"/>
    <p:sldLayoutId id="2147484759" r:id="rId4"/>
    <p:sldLayoutId id="2147484760" r:id="rId5"/>
    <p:sldLayoutId id="2147484761" r:id="rId6"/>
    <p:sldLayoutId id="2147484762" r:id="rId7"/>
    <p:sldLayoutId id="2147484763" r:id="rId8"/>
    <p:sldLayoutId id="2147484764" r:id="rId9"/>
    <p:sldLayoutId id="2147484765" r:id="rId10"/>
    <p:sldLayoutId id="2147484766"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5"/>
          <p:cNvGrpSpPr>
            <a:grpSpLocks/>
          </p:cNvGrpSpPr>
          <p:nvPr userDrawn="1"/>
        </p:nvGrpSpPr>
        <p:grpSpPr bwMode="auto">
          <a:xfrm>
            <a:off x="0" y="6453336"/>
            <a:ext cx="12192000" cy="404664"/>
            <a:chOff x="0" y="4681728"/>
            <a:chExt cx="9163025" cy="377952"/>
          </a:xfrm>
        </p:grpSpPr>
        <p:sp>
          <p:nvSpPr>
            <p:cNvPr id="13" name="矩形 3"/>
            <p:cNvSpPr/>
            <p:nvPr/>
          </p:nvSpPr>
          <p:spPr>
            <a:xfrm>
              <a:off x="0" y="4681728"/>
              <a:ext cx="9163025" cy="37795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矩形 4"/>
            <p:cNvSpPr/>
            <p:nvPr/>
          </p:nvSpPr>
          <p:spPr>
            <a:xfrm>
              <a:off x="8785201"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矩形 5"/>
            <p:cNvSpPr/>
            <p:nvPr/>
          </p:nvSpPr>
          <p:spPr>
            <a:xfrm>
              <a:off x="0"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等腰三角形 6"/>
            <p:cNvSpPr/>
            <p:nvPr/>
          </p:nvSpPr>
          <p:spPr>
            <a:xfrm rot="5400000">
              <a:off x="8910592"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等腰三角形 7"/>
            <p:cNvSpPr/>
            <p:nvPr/>
          </p:nvSpPr>
          <p:spPr>
            <a:xfrm rot="16200000">
              <a:off x="125391"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 name="组合 24"/>
          <p:cNvGrpSpPr>
            <a:grpSpLocks/>
          </p:cNvGrpSpPr>
          <p:nvPr userDrawn="1"/>
        </p:nvGrpSpPr>
        <p:grpSpPr bwMode="auto">
          <a:xfrm>
            <a:off x="-9600" y="500528"/>
            <a:ext cx="12217400" cy="671101"/>
            <a:chOff x="0" y="242094"/>
            <a:chExt cx="9163025" cy="564356"/>
          </a:xfrm>
        </p:grpSpPr>
        <p:grpSp>
          <p:nvGrpSpPr>
            <p:cNvPr id="25" name="组合 9"/>
            <p:cNvGrpSpPr>
              <a:grpSpLocks/>
            </p:cNvGrpSpPr>
            <p:nvPr/>
          </p:nvGrpSpPr>
          <p:grpSpPr bwMode="auto">
            <a:xfrm flipH="1">
              <a:off x="9060600" y="242094"/>
              <a:ext cx="102425" cy="564356"/>
              <a:chOff x="7668348" y="242094"/>
              <a:chExt cx="98744" cy="564356"/>
            </a:xfrm>
          </p:grpSpPr>
          <p:sp>
            <p:nvSpPr>
              <p:cNvPr id="32" name="矩形 16"/>
              <p:cNvSpPr/>
              <p:nvPr/>
            </p:nvSpPr>
            <p:spPr>
              <a:xfrm>
                <a:off x="7668348" y="242468"/>
                <a:ext cx="62748"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33" name="直接连接符 17"/>
              <p:cNvCxnSpPr/>
              <p:nvPr/>
            </p:nvCxnSpPr>
            <p:spPr>
              <a:xfrm>
                <a:off x="7767827"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3"/>
            <p:cNvGrpSpPr>
              <a:grpSpLocks/>
            </p:cNvGrpSpPr>
            <p:nvPr/>
          </p:nvGrpSpPr>
          <p:grpSpPr bwMode="auto">
            <a:xfrm>
              <a:off x="0" y="242094"/>
              <a:ext cx="480244" cy="564356"/>
              <a:chOff x="0" y="242094"/>
              <a:chExt cx="480244" cy="564356"/>
            </a:xfrm>
          </p:grpSpPr>
          <p:sp>
            <p:nvSpPr>
              <p:cNvPr id="28" name="矩形 12"/>
              <p:cNvSpPr/>
              <p:nvPr/>
            </p:nvSpPr>
            <p:spPr>
              <a:xfrm>
                <a:off x="0" y="242468"/>
                <a:ext cx="425449"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29" name="直接连接符 13"/>
              <p:cNvCxnSpPr/>
              <p:nvPr/>
            </p:nvCxnSpPr>
            <p:spPr>
              <a:xfrm>
                <a:off x="481012"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 name="TextBox 3"/>
          <p:cNvSpPr txBox="1"/>
          <p:nvPr userDrawn="1"/>
        </p:nvSpPr>
        <p:spPr>
          <a:xfrm>
            <a:off x="10992544" y="719118"/>
            <a:ext cx="108012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COMPANY NAME</a:t>
            </a:r>
            <a:endParaRPr kumimoji="0" lang="vi-VN" sz="10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43" name="TextBox 42"/>
          <p:cNvSpPr txBox="1"/>
          <p:nvPr userDrawn="1"/>
        </p:nvSpPr>
        <p:spPr>
          <a:xfrm>
            <a:off x="10992544" y="908720"/>
            <a:ext cx="100811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75000"/>
                    <a:lumOff val="25000"/>
                  </a:prstClr>
                </a:solidFill>
                <a:effectLst/>
                <a:uLnTx/>
                <a:uFillTx/>
                <a:latin typeface="Calibri"/>
                <a:ea typeface="+mn-ea"/>
                <a:cs typeface="+mn-cs"/>
              </a:rPr>
              <a:t>ABS.COM</a:t>
            </a:r>
            <a:endParaRPr kumimoji="0" lang="vi-VN" sz="11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cxnSp>
        <p:nvCxnSpPr>
          <p:cNvPr id="48" name="Straight Connector 47"/>
          <p:cNvCxnSpPr/>
          <p:nvPr userDrawn="1"/>
        </p:nvCxnSpPr>
        <p:spPr>
          <a:xfrm>
            <a:off x="10992544" y="935142"/>
            <a:ext cx="10081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userDrawn="1"/>
        </p:nvGrpSpPr>
        <p:grpSpPr>
          <a:xfrm>
            <a:off x="10272464" y="663642"/>
            <a:ext cx="645677" cy="533110"/>
            <a:chOff x="473446" y="6325727"/>
            <a:chExt cx="645677" cy="533110"/>
          </a:xfrm>
        </p:grpSpPr>
        <p:grpSp>
          <p:nvGrpSpPr>
            <p:cNvPr id="22" name="Group 21"/>
            <p:cNvGrpSpPr/>
            <p:nvPr userDrawn="1"/>
          </p:nvGrpSpPr>
          <p:grpSpPr>
            <a:xfrm>
              <a:off x="473446" y="6325727"/>
              <a:ext cx="645677" cy="533110"/>
              <a:chOff x="1614488" y="2814638"/>
              <a:chExt cx="3513263" cy="2918618"/>
            </a:xfrm>
          </p:grpSpPr>
          <p:sp>
            <p:nvSpPr>
              <p:cNvPr id="24" name="AutoShape 10"/>
              <p:cNvSpPr>
                <a:spLocks noChangeArrowheads="1"/>
              </p:cNvSpPr>
              <p:nvPr/>
            </p:nvSpPr>
            <p:spPr bwMode="gray">
              <a:xfrm>
                <a:off x="1614488" y="2814638"/>
                <a:ext cx="3513263" cy="2918618"/>
              </a:xfrm>
              <a:prstGeom prst="hexagon">
                <a:avLst>
                  <a:gd name="adj" fmla="val 28916"/>
                  <a:gd name="vf" fmla="val 115470"/>
                </a:avLst>
              </a:prstGeom>
              <a:gradFill rotWithShape="1">
                <a:gsLst>
                  <a:gs pos="0">
                    <a:srgbClr val="E6E6E6"/>
                  </a:gs>
                  <a:gs pos="7500">
                    <a:schemeClr val="accent5"/>
                  </a:gs>
                  <a:gs pos="26500">
                    <a:srgbClr val="E6E6E6"/>
                  </a:gs>
                  <a:gs pos="34000">
                    <a:schemeClr val="accent5"/>
                  </a:gs>
                  <a:gs pos="46500">
                    <a:srgbClr val="E6E6E6"/>
                  </a:gs>
                  <a:gs pos="50000">
                    <a:srgbClr val="FFFFFF"/>
                  </a:gs>
                  <a:gs pos="53500">
                    <a:srgbClr val="E6E6E6"/>
                  </a:gs>
                  <a:gs pos="66000">
                    <a:schemeClr val="accent5"/>
                  </a:gs>
                  <a:gs pos="73500">
                    <a:srgbClr val="E6E6E6"/>
                  </a:gs>
                  <a:gs pos="92500">
                    <a:schemeClr val="accent5"/>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sp>
            <p:nvSpPr>
              <p:cNvPr id="26" name="AutoShape 11"/>
              <p:cNvSpPr>
                <a:spLocks noChangeArrowheads="1"/>
              </p:cNvSpPr>
              <p:nvPr/>
            </p:nvSpPr>
            <p:spPr bwMode="gray">
              <a:xfrm>
                <a:off x="1827205" y="2990456"/>
                <a:ext cx="3087826" cy="2566978"/>
              </a:xfrm>
              <a:prstGeom prst="hexagon">
                <a:avLst>
                  <a:gd name="adj" fmla="val 28896"/>
                  <a:gd name="vf" fmla="val 115470"/>
                </a:avLst>
              </a:prstGeom>
              <a:solidFill>
                <a:schemeClr val="accent5"/>
              </a:solidFill>
              <a:ln w="9525">
                <a:solidFill>
                  <a:schemeClr val="accent5">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grpSp>
        <p:sp>
          <p:nvSpPr>
            <p:cNvPr id="23" name="TextBox 22"/>
            <p:cNvSpPr txBox="1"/>
            <p:nvPr userDrawn="1"/>
          </p:nvSpPr>
          <p:spPr>
            <a:xfrm>
              <a:off x="549026" y="6381328"/>
              <a:ext cx="49926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Roboto"/>
                  <a:ea typeface="+mn-ea"/>
                  <a:cs typeface="+mn-cs"/>
                </a:rPr>
                <a:t>Your Logo</a:t>
              </a:r>
              <a:endParaRPr kumimoji="0" lang="vi-VN" sz="1100" b="1" i="0" u="none" strike="noStrike" kern="1200" cap="none" spc="0" normalizeH="0" baseline="0" noProof="0">
                <a:ln>
                  <a:noFill/>
                </a:ln>
                <a:solidFill>
                  <a:prstClr val="white"/>
                </a:solidFill>
                <a:effectLst/>
                <a:uLnTx/>
                <a:uFillTx/>
                <a:latin typeface="Roboto"/>
                <a:ea typeface="+mn-ea"/>
                <a:cs typeface="+mn-cs"/>
              </a:endParaRPr>
            </a:p>
          </p:txBody>
        </p:sp>
      </p:grpSp>
    </p:spTree>
    <p:extLst>
      <p:ext uri="{BB962C8B-B14F-4D97-AF65-F5344CB8AC3E}">
        <p14:creationId xmlns:p14="http://schemas.microsoft.com/office/powerpoint/2010/main" val="297428996"/>
      </p:ext>
    </p:extLst>
  </p:cSld>
  <p:clrMap bg1="lt1" tx1="dk1" bg2="lt2" tx2="dk2" accent1="accent1" accent2="accent2" accent3="accent3" accent4="accent4" accent5="accent5" accent6="accent6" hlink="hlink" folHlink="folHlink"/>
  <p:sldLayoutIdLst>
    <p:sldLayoutId id="2147484768" r:id="rId1"/>
    <p:sldLayoutId id="2147484769" r:id="rId2"/>
    <p:sldLayoutId id="2147484770" r:id="rId3"/>
    <p:sldLayoutId id="2147484771" r:id="rId4"/>
    <p:sldLayoutId id="2147484772" r:id="rId5"/>
    <p:sldLayoutId id="2147484773" r:id="rId6"/>
    <p:sldLayoutId id="2147484774" r:id="rId7"/>
    <p:sldLayoutId id="2147484775" r:id="rId8"/>
    <p:sldLayoutId id="2147484776" r:id="rId9"/>
    <p:sldLayoutId id="2147484777" r:id="rId10"/>
    <p:sldLayoutId id="2147484778"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5"/>
          <p:cNvGrpSpPr>
            <a:grpSpLocks/>
          </p:cNvGrpSpPr>
          <p:nvPr userDrawn="1"/>
        </p:nvGrpSpPr>
        <p:grpSpPr bwMode="auto">
          <a:xfrm>
            <a:off x="0" y="6453336"/>
            <a:ext cx="12192000" cy="404664"/>
            <a:chOff x="0" y="4681728"/>
            <a:chExt cx="9163025" cy="377952"/>
          </a:xfrm>
        </p:grpSpPr>
        <p:sp>
          <p:nvSpPr>
            <p:cNvPr id="13" name="矩形 3"/>
            <p:cNvSpPr/>
            <p:nvPr/>
          </p:nvSpPr>
          <p:spPr>
            <a:xfrm>
              <a:off x="0" y="4681728"/>
              <a:ext cx="9163025" cy="37795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矩形 4"/>
            <p:cNvSpPr/>
            <p:nvPr/>
          </p:nvSpPr>
          <p:spPr>
            <a:xfrm>
              <a:off x="8785201"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矩形 5"/>
            <p:cNvSpPr/>
            <p:nvPr/>
          </p:nvSpPr>
          <p:spPr>
            <a:xfrm>
              <a:off x="0"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等腰三角形 6"/>
            <p:cNvSpPr/>
            <p:nvPr/>
          </p:nvSpPr>
          <p:spPr>
            <a:xfrm rot="5400000">
              <a:off x="8910592"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等腰三角形 7"/>
            <p:cNvSpPr/>
            <p:nvPr/>
          </p:nvSpPr>
          <p:spPr>
            <a:xfrm rot="16200000">
              <a:off x="125391"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 name="组合 24"/>
          <p:cNvGrpSpPr>
            <a:grpSpLocks/>
          </p:cNvGrpSpPr>
          <p:nvPr userDrawn="1"/>
        </p:nvGrpSpPr>
        <p:grpSpPr bwMode="auto">
          <a:xfrm>
            <a:off x="-9600" y="500528"/>
            <a:ext cx="12217400" cy="671101"/>
            <a:chOff x="0" y="242094"/>
            <a:chExt cx="9163025" cy="564356"/>
          </a:xfrm>
        </p:grpSpPr>
        <p:grpSp>
          <p:nvGrpSpPr>
            <p:cNvPr id="25" name="组合 9"/>
            <p:cNvGrpSpPr>
              <a:grpSpLocks/>
            </p:cNvGrpSpPr>
            <p:nvPr/>
          </p:nvGrpSpPr>
          <p:grpSpPr bwMode="auto">
            <a:xfrm flipH="1">
              <a:off x="9060600" y="242094"/>
              <a:ext cx="102425" cy="564356"/>
              <a:chOff x="7668348" y="242094"/>
              <a:chExt cx="98744" cy="564356"/>
            </a:xfrm>
          </p:grpSpPr>
          <p:sp>
            <p:nvSpPr>
              <p:cNvPr id="32" name="矩形 16"/>
              <p:cNvSpPr/>
              <p:nvPr/>
            </p:nvSpPr>
            <p:spPr>
              <a:xfrm>
                <a:off x="7668348" y="242468"/>
                <a:ext cx="62748"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33" name="直接连接符 17"/>
              <p:cNvCxnSpPr/>
              <p:nvPr/>
            </p:nvCxnSpPr>
            <p:spPr>
              <a:xfrm>
                <a:off x="7767827"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3"/>
            <p:cNvGrpSpPr>
              <a:grpSpLocks/>
            </p:cNvGrpSpPr>
            <p:nvPr/>
          </p:nvGrpSpPr>
          <p:grpSpPr bwMode="auto">
            <a:xfrm>
              <a:off x="0" y="242094"/>
              <a:ext cx="480244" cy="564356"/>
              <a:chOff x="0" y="242094"/>
              <a:chExt cx="480244" cy="564356"/>
            </a:xfrm>
          </p:grpSpPr>
          <p:sp>
            <p:nvSpPr>
              <p:cNvPr id="28" name="矩形 12"/>
              <p:cNvSpPr/>
              <p:nvPr/>
            </p:nvSpPr>
            <p:spPr>
              <a:xfrm>
                <a:off x="0" y="242468"/>
                <a:ext cx="425449"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29" name="直接连接符 13"/>
              <p:cNvCxnSpPr/>
              <p:nvPr/>
            </p:nvCxnSpPr>
            <p:spPr>
              <a:xfrm>
                <a:off x="481012"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 name="TextBox 3"/>
          <p:cNvSpPr txBox="1"/>
          <p:nvPr userDrawn="1"/>
        </p:nvSpPr>
        <p:spPr>
          <a:xfrm>
            <a:off x="10992544" y="719118"/>
            <a:ext cx="108012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COMPANY NAME</a:t>
            </a:r>
            <a:endParaRPr kumimoji="0" lang="vi-VN" sz="10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43" name="TextBox 42"/>
          <p:cNvSpPr txBox="1"/>
          <p:nvPr userDrawn="1"/>
        </p:nvSpPr>
        <p:spPr>
          <a:xfrm>
            <a:off x="10992544" y="908720"/>
            <a:ext cx="100811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75000"/>
                    <a:lumOff val="25000"/>
                  </a:prstClr>
                </a:solidFill>
                <a:effectLst/>
                <a:uLnTx/>
                <a:uFillTx/>
                <a:latin typeface="Calibri"/>
                <a:ea typeface="+mn-ea"/>
                <a:cs typeface="+mn-cs"/>
              </a:rPr>
              <a:t>ABS.COM</a:t>
            </a:r>
            <a:endParaRPr kumimoji="0" lang="vi-VN" sz="11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cxnSp>
        <p:nvCxnSpPr>
          <p:cNvPr id="48" name="Straight Connector 47"/>
          <p:cNvCxnSpPr/>
          <p:nvPr userDrawn="1"/>
        </p:nvCxnSpPr>
        <p:spPr>
          <a:xfrm>
            <a:off x="10992544" y="935142"/>
            <a:ext cx="10081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userDrawn="1"/>
        </p:nvGrpSpPr>
        <p:grpSpPr>
          <a:xfrm>
            <a:off x="10272464" y="663642"/>
            <a:ext cx="645677" cy="533110"/>
            <a:chOff x="473446" y="6325727"/>
            <a:chExt cx="645677" cy="533110"/>
          </a:xfrm>
        </p:grpSpPr>
        <p:grpSp>
          <p:nvGrpSpPr>
            <p:cNvPr id="22" name="Group 21"/>
            <p:cNvGrpSpPr/>
            <p:nvPr userDrawn="1"/>
          </p:nvGrpSpPr>
          <p:grpSpPr>
            <a:xfrm>
              <a:off x="473446" y="6325727"/>
              <a:ext cx="645677" cy="533110"/>
              <a:chOff x="1614488" y="2814638"/>
              <a:chExt cx="3513263" cy="2918618"/>
            </a:xfrm>
          </p:grpSpPr>
          <p:sp>
            <p:nvSpPr>
              <p:cNvPr id="24" name="AutoShape 10"/>
              <p:cNvSpPr>
                <a:spLocks noChangeArrowheads="1"/>
              </p:cNvSpPr>
              <p:nvPr/>
            </p:nvSpPr>
            <p:spPr bwMode="gray">
              <a:xfrm>
                <a:off x="1614488" y="2814638"/>
                <a:ext cx="3513263" cy="2918618"/>
              </a:xfrm>
              <a:prstGeom prst="hexagon">
                <a:avLst>
                  <a:gd name="adj" fmla="val 28916"/>
                  <a:gd name="vf" fmla="val 115470"/>
                </a:avLst>
              </a:prstGeom>
              <a:gradFill rotWithShape="1">
                <a:gsLst>
                  <a:gs pos="0">
                    <a:srgbClr val="E6E6E6"/>
                  </a:gs>
                  <a:gs pos="7500">
                    <a:schemeClr val="accent5"/>
                  </a:gs>
                  <a:gs pos="26500">
                    <a:srgbClr val="E6E6E6"/>
                  </a:gs>
                  <a:gs pos="34000">
                    <a:schemeClr val="accent5"/>
                  </a:gs>
                  <a:gs pos="46500">
                    <a:srgbClr val="E6E6E6"/>
                  </a:gs>
                  <a:gs pos="50000">
                    <a:srgbClr val="FFFFFF"/>
                  </a:gs>
                  <a:gs pos="53500">
                    <a:srgbClr val="E6E6E6"/>
                  </a:gs>
                  <a:gs pos="66000">
                    <a:schemeClr val="accent5"/>
                  </a:gs>
                  <a:gs pos="73500">
                    <a:srgbClr val="E6E6E6"/>
                  </a:gs>
                  <a:gs pos="92500">
                    <a:schemeClr val="accent5"/>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sp>
            <p:nvSpPr>
              <p:cNvPr id="26" name="AutoShape 11"/>
              <p:cNvSpPr>
                <a:spLocks noChangeArrowheads="1"/>
              </p:cNvSpPr>
              <p:nvPr/>
            </p:nvSpPr>
            <p:spPr bwMode="gray">
              <a:xfrm>
                <a:off x="1827205" y="2990456"/>
                <a:ext cx="3087826" cy="2566978"/>
              </a:xfrm>
              <a:prstGeom prst="hexagon">
                <a:avLst>
                  <a:gd name="adj" fmla="val 28896"/>
                  <a:gd name="vf" fmla="val 115470"/>
                </a:avLst>
              </a:prstGeom>
              <a:solidFill>
                <a:schemeClr val="accent5"/>
              </a:solidFill>
              <a:ln w="9525">
                <a:solidFill>
                  <a:schemeClr val="accent5">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grpSp>
        <p:sp>
          <p:nvSpPr>
            <p:cNvPr id="23" name="TextBox 22"/>
            <p:cNvSpPr txBox="1"/>
            <p:nvPr userDrawn="1"/>
          </p:nvSpPr>
          <p:spPr>
            <a:xfrm>
              <a:off x="549026" y="6381328"/>
              <a:ext cx="49926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Roboto"/>
                  <a:ea typeface="+mn-ea"/>
                  <a:cs typeface="+mn-cs"/>
                </a:rPr>
                <a:t>Your Logo</a:t>
              </a:r>
              <a:endParaRPr kumimoji="0" lang="vi-VN" sz="1100" b="1" i="0" u="none" strike="noStrike" kern="1200" cap="none" spc="0" normalizeH="0" baseline="0" noProof="0">
                <a:ln>
                  <a:noFill/>
                </a:ln>
                <a:solidFill>
                  <a:prstClr val="white"/>
                </a:solidFill>
                <a:effectLst/>
                <a:uLnTx/>
                <a:uFillTx/>
                <a:latin typeface="Roboto"/>
                <a:ea typeface="+mn-ea"/>
                <a:cs typeface="+mn-cs"/>
              </a:endParaRPr>
            </a:p>
          </p:txBody>
        </p:sp>
      </p:grpSp>
    </p:spTree>
    <p:extLst>
      <p:ext uri="{BB962C8B-B14F-4D97-AF65-F5344CB8AC3E}">
        <p14:creationId xmlns:p14="http://schemas.microsoft.com/office/powerpoint/2010/main" val="663323528"/>
      </p:ext>
    </p:extLst>
  </p:cSld>
  <p:clrMap bg1="lt1" tx1="dk1" bg2="lt2" tx2="dk2" accent1="accent1" accent2="accent2" accent3="accent3" accent4="accent4" accent5="accent5" accent6="accent6" hlink="hlink" folHlink="folHlink"/>
  <p:sldLayoutIdLst>
    <p:sldLayoutId id="2147484780" r:id="rId1"/>
    <p:sldLayoutId id="2147484781" r:id="rId2"/>
    <p:sldLayoutId id="2147484782" r:id="rId3"/>
    <p:sldLayoutId id="2147484783" r:id="rId4"/>
    <p:sldLayoutId id="2147484784" r:id="rId5"/>
    <p:sldLayoutId id="2147484785" r:id="rId6"/>
    <p:sldLayoutId id="2147484786" r:id="rId7"/>
    <p:sldLayoutId id="2147484787" r:id="rId8"/>
    <p:sldLayoutId id="2147484788" r:id="rId9"/>
    <p:sldLayoutId id="2147484789" r:id="rId10"/>
    <p:sldLayoutId id="2147484790"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5"/>
          <p:cNvGrpSpPr>
            <a:grpSpLocks/>
          </p:cNvGrpSpPr>
          <p:nvPr userDrawn="1"/>
        </p:nvGrpSpPr>
        <p:grpSpPr bwMode="auto">
          <a:xfrm>
            <a:off x="0" y="6453336"/>
            <a:ext cx="12192000" cy="404664"/>
            <a:chOff x="0" y="4681728"/>
            <a:chExt cx="9163025" cy="377952"/>
          </a:xfrm>
        </p:grpSpPr>
        <p:sp>
          <p:nvSpPr>
            <p:cNvPr id="13" name="矩形 3"/>
            <p:cNvSpPr/>
            <p:nvPr/>
          </p:nvSpPr>
          <p:spPr>
            <a:xfrm>
              <a:off x="0" y="4681728"/>
              <a:ext cx="9163025" cy="37795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矩形 4"/>
            <p:cNvSpPr/>
            <p:nvPr/>
          </p:nvSpPr>
          <p:spPr>
            <a:xfrm>
              <a:off x="8785201"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矩形 5"/>
            <p:cNvSpPr/>
            <p:nvPr/>
          </p:nvSpPr>
          <p:spPr>
            <a:xfrm>
              <a:off x="0"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等腰三角形 6"/>
            <p:cNvSpPr/>
            <p:nvPr/>
          </p:nvSpPr>
          <p:spPr>
            <a:xfrm rot="5400000">
              <a:off x="8910592"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等腰三角形 7"/>
            <p:cNvSpPr/>
            <p:nvPr/>
          </p:nvSpPr>
          <p:spPr>
            <a:xfrm rot="16200000">
              <a:off x="125391"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 name="组合 24"/>
          <p:cNvGrpSpPr>
            <a:grpSpLocks/>
          </p:cNvGrpSpPr>
          <p:nvPr userDrawn="1"/>
        </p:nvGrpSpPr>
        <p:grpSpPr bwMode="auto">
          <a:xfrm>
            <a:off x="-9600" y="500528"/>
            <a:ext cx="12217400" cy="671101"/>
            <a:chOff x="0" y="242094"/>
            <a:chExt cx="9163025" cy="564356"/>
          </a:xfrm>
        </p:grpSpPr>
        <p:grpSp>
          <p:nvGrpSpPr>
            <p:cNvPr id="25" name="组合 9"/>
            <p:cNvGrpSpPr>
              <a:grpSpLocks/>
            </p:cNvGrpSpPr>
            <p:nvPr/>
          </p:nvGrpSpPr>
          <p:grpSpPr bwMode="auto">
            <a:xfrm flipH="1">
              <a:off x="9060600" y="242094"/>
              <a:ext cx="102425" cy="564356"/>
              <a:chOff x="7668348" y="242094"/>
              <a:chExt cx="98744" cy="564356"/>
            </a:xfrm>
          </p:grpSpPr>
          <p:sp>
            <p:nvSpPr>
              <p:cNvPr id="32" name="矩形 16"/>
              <p:cNvSpPr/>
              <p:nvPr/>
            </p:nvSpPr>
            <p:spPr>
              <a:xfrm>
                <a:off x="7668348" y="242468"/>
                <a:ext cx="62748"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33" name="直接连接符 17"/>
              <p:cNvCxnSpPr/>
              <p:nvPr/>
            </p:nvCxnSpPr>
            <p:spPr>
              <a:xfrm>
                <a:off x="7767827"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3"/>
            <p:cNvGrpSpPr>
              <a:grpSpLocks/>
            </p:cNvGrpSpPr>
            <p:nvPr/>
          </p:nvGrpSpPr>
          <p:grpSpPr bwMode="auto">
            <a:xfrm>
              <a:off x="0" y="242094"/>
              <a:ext cx="480244" cy="564356"/>
              <a:chOff x="0" y="242094"/>
              <a:chExt cx="480244" cy="564356"/>
            </a:xfrm>
          </p:grpSpPr>
          <p:sp>
            <p:nvSpPr>
              <p:cNvPr id="28" name="矩形 12"/>
              <p:cNvSpPr/>
              <p:nvPr/>
            </p:nvSpPr>
            <p:spPr>
              <a:xfrm>
                <a:off x="0" y="242468"/>
                <a:ext cx="425449"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29" name="直接连接符 13"/>
              <p:cNvCxnSpPr/>
              <p:nvPr/>
            </p:nvCxnSpPr>
            <p:spPr>
              <a:xfrm>
                <a:off x="481012"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 name="TextBox 3"/>
          <p:cNvSpPr txBox="1"/>
          <p:nvPr userDrawn="1"/>
        </p:nvSpPr>
        <p:spPr>
          <a:xfrm>
            <a:off x="10992544" y="719118"/>
            <a:ext cx="108012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COMPANY NAME</a:t>
            </a:r>
            <a:endParaRPr kumimoji="0" lang="vi-VN" sz="10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43" name="TextBox 42"/>
          <p:cNvSpPr txBox="1"/>
          <p:nvPr userDrawn="1"/>
        </p:nvSpPr>
        <p:spPr>
          <a:xfrm>
            <a:off x="10992544" y="908720"/>
            <a:ext cx="100811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75000"/>
                    <a:lumOff val="25000"/>
                  </a:prstClr>
                </a:solidFill>
                <a:effectLst/>
                <a:uLnTx/>
                <a:uFillTx/>
                <a:latin typeface="Calibri"/>
                <a:ea typeface="+mn-ea"/>
                <a:cs typeface="+mn-cs"/>
              </a:rPr>
              <a:t>ABS.COM</a:t>
            </a:r>
            <a:endParaRPr kumimoji="0" lang="vi-VN" sz="11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cxnSp>
        <p:nvCxnSpPr>
          <p:cNvPr id="48" name="Straight Connector 47"/>
          <p:cNvCxnSpPr/>
          <p:nvPr userDrawn="1"/>
        </p:nvCxnSpPr>
        <p:spPr>
          <a:xfrm>
            <a:off x="10992544" y="935142"/>
            <a:ext cx="10081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userDrawn="1"/>
        </p:nvGrpSpPr>
        <p:grpSpPr>
          <a:xfrm>
            <a:off x="10272464" y="663642"/>
            <a:ext cx="645677" cy="533110"/>
            <a:chOff x="473446" y="6325727"/>
            <a:chExt cx="645677" cy="533110"/>
          </a:xfrm>
        </p:grpSpPr>
        <p:grpSp>
          <p:nvGrpSpPr>
            <p:cNvPr id="22" name="Group 21"/>
            <p:cNvGrpSpPr/>
            <p:nvPr userDrawn="1"/>
          </p:nvGrpSpPr>
          <p:grpSpPr>
            <a:xfrm>
              <a:off x="473446" y="6325727"/>
              <a:ext cx="645677" cy="533110"/>
              <a:chOff x="1614488" y="2814638"/>
              <a:chExt cx="3513263" cy="2918618"/>
            </a:xfrm>
          </p:grpSpPr>
          <p:sp>
            <p:nvSpPr>
              <p:cNvPr id="24" name="AutoShape 10"/>
              <p:cNvSpPr>
                <a:spLocks noChangeArrowheads="1"/>
              </p:cNvSpPr>
              <p:nvPr/>
            </p:nvSpPr>
            <p:spPr bwMode="gray">
              <a:xfrm>
                <a:off x="1614488" y="2814638"/>
                <a:ext cx="3513263" cy="2918618"/>
              </a:xfrm>
              <a:prstGeom prst="hexagon">
                <a:avLst>
                  <a:gd name="adj" fmla="val 28916"/>
                  <a:gd name="vf" fmla="val 115470"/>
                </a:avLst>
              </a:prstGeom>
              <a:gradFill rotWithShape="1">
                <a:gsLst>
                  <a:gs pos="0">
                    <a:srgbClr val="E6E6E6"/>
                  </a:gs>
                  <a:gs pos="7500">
                    <a:schemeClr val="accent5"/>
                  </a:gs>
                  <a:gs pos="26500">
                    <a:srgbClr val="E6E6E6"/>
                  </a:gs>
                  <a:gs pos="34000">
                    <a:schemeClr val="accent5"/>
                  </a:gs>
                  <a:gs pos="46500">
                    <a:srgbClr val="E6E6E6"/>
                  </a:gs>
                  <a:gs pos="50000">
                    <a:srgbClr val="FFFFFF"/>
                  </a:gs>
                  <a:gs pos="53500">
                    <a:srgbClr val="E6E6E6"/>
                  </a:gs>
                  <a:gs pos="66000">
                    <a:schemeClr val="accent5"/>
                  </a:gs>
                  <a:gs pos="73500">
                    <a:srgbClr val="E6E6E6"/>
                  </a:gs>
                  <a:gs pos="92500">
                    <a:schemeClr val="accent5"/>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sp>
            <p:nvSpPr>
              <p:cNvPr id="26" name="AutoShape 11"/>
              <p:cNvSpPr>
                <a:spLocks noChangeArrowheads="1"/>
              </p:cNvSpPr>
              <p:nvPr/>
            </p:nvSpPr>
            <p:spPr bwMode="gray">
              <a:xfrm>
                <a:off x="1827205" y="2990456"/>
                <a:ext cx="3087826" cy="2566978"/>
              </a:xfrm>
              <a:prstGeom prst="hexagon">
                <a:avLst>
                  <a:gd name="adj" fmla="val 28896"/>
                  <a:gd name="vf" fmla="val 115470"/>
                </a:avLst>
              </a:prstGeom>
              <a:solidFill>
                <a:schemeClr val="accent5"/>
              </a:solidFill>
              <a:ln w="9525">
                <a:solidFill>
                  <a:schemeClr val="accent5">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grpSp>
        <p:sp>
          <p:nvSpPr>
            <p:cNvPr id="23" name="TextBox 22"/>
            <p:cNvSpPr txBox="1"/>
            <p:nvPr userDrawn="1"/>
          </p:nvSpPr>
          <p:spPr>
            <a:xfrm>
              <a:off x="549026" y="6381328"/>
              <a:ext cx="49926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Roboto"/>
                  <a:ea typeface="+mn-ea"/>
                  <a:cs typeface="+mn-cs"/>
                </a:rPr>
                <a:t>Your Logo</a:t>
              </a:r>
              <a:endParaRPr kumimoji="0" lang="vi-VN" sz="1100" b="1" i="0" u="none" strike="noStrike" kern="1200" cap="none" spc="0" normalizeH="0" baseline="0" noProof="0">
                <a:ln>
                  <a:noFill/>
                </a:ln>
                <a:solidFill>
                  <a:prstClr val="white"/>
                </a:solidFill>
                <a:effectLst/>
                <a:uLnTx/>
                <a:uFillTx/>
                <a:latin typeface="Roboto"/>
                <a:ea typeface="+mn-ea"/>
                <a:cs typeface="+mn-cs"/>
              </a:endParaRPr>
            </a:p>
          </p:txBody>
        </p:sp>
      </p:grpSp>
    </p:spTree>
    <p:extLst>
      <p:ext uri="{BB962C8B-B14F-4D97-AF65-F5344CB8AC3E}">
        <p14:creationId xmlns:p14="http://schemas.microsoft.com/office/powerpoint/2010/main" val="3770315061"/>
      </p:ext>
    </p:extLst>
  </p:cSld>
  <p:clrMap bg1="lt1" tx1="dk1" bg2="lt2" tx2="dk2" accent1="accent1" accent2="accent2" accent3="accent3" accent4="accent4" accent5="accent5" accent6="accent6" hlink="hlink" folHlink="folHlink"/>
  <p:sldLayoutIdLst>
    <p:sldLayoutId id="2147484588" r:id="rId1"/>
    <p:sldLayoutId id="2147484589" r:id="rId2"/>
    <p:sldLayoutId id="2147484590" r:id="rId3"/>
    <p:sldLayoutId id="2147484591" r:id="rId4"/>
    <p:sldLayoutId id="2147484592" r:id="rId5"/>
    <p:sldLayoutId id="2147484593" r:id="rId6"/>
    <p:sldLayoutId id="2147484594" r:id="rId7"/>
    <p:sldLayoutId id="2147484595" r:id="rId8"/>
    <p:sldLayoutId id="2147484596" r:id="rId9"/>
    <p:sldLayoutId id="2147484597" r:id="rId10"/>
    <p:sldLayoutId id="2147484598"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5"/>
          <p:cNvGrpSpPr>
            <a:grpSpLocks/>
          </p:cNvGrpSpPr>
          <p:nvPr userDrawn="1"/>
        </p:nvGrpSpPr>
        <p:grpSpPr bwMode="auto">
          <a:xfrm>
            <a:off x="0" y="6453336"/>
            <a:ext cx="12192000" cy="404664"/>
            <a:chOff x="0" y="4681728"/>
            <a:chExt cx="9163025" cy="377952"/>
          </a:xfrm>
        </p:grpSpPr>
        <p:sp>
          <p:nvSpPr>
            <p:cNvPr id="13" name="矩形 3"/>
            <p:cNvSpPr/>
            <p:nvPr/>
          </p:nvSpPr>
          <p:spPr>
            <a:xfrm>
              <a:off x="0" y="4681728"/>
              <a:ext cx="9163025" cy="37795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矩形 4"/>
            <p:cNvSpPr/>
            <p:nvPr/>
          </p:nvSpPr>
          <p:spPr>
            <a:xfrm>
              <a:off x="8785201"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矩形 5"/>
            <p:cNvSpPr/>
            <p:nvPr/>
          </p:nvSpPr>
          <p:spPr>
            <a:xfrm>
              <a:off x="0"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等腰三角形 6"/>
            <p:cNvSpPr/>
            <p:nvPr/>
          </p:nvSpPr>
          <p:spPr>
            <a:xfrm rot="5400000">
              <a:off x="8910592"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等腰三角形 7"/>
            <p:cNvSpPr/>
            <p:nvPr/>
          </p:nvSpPr>
          <p:spPr>
            <a:xfrm rot="16200000">
              <a:off x="125391"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 name="组合 24"/>
          <p:cNvGrpSpPr>
            <a:grpSpLocks/>
          </p:cNvGrpSpPr>
          <p:nvPr userDrawn="1"/>
        </p:nvGrpSpPr>
        <p:grpSpPr bwMode="auto">
          <a:xfrm>
            <a:off x="-9600" y="500528"/>
            <a:ext cx="12217400" cy="671101"/>
            <a:chOff x="0" y="242094"/>
            <a:chExt cx="9163025" cy="564356"/>
          </a:xfrm>
        </p:grpSpPr>
        <p:grpSp>
          <p:nvGrpSpPr>
            <p:cNvPr id="25" name="组合 9"/>
            <p:cNvGrpSpPr>
              <a:grpSpLocks/>
            </p:cNvGrpSpPr>
            <p:nvPr/>
          </p:nvGrpSpPr>
          <p:grpSpPr bwMode="auto">
            <a:xfrm flipH="1">
              <a:off x="9060600" y="242094"/>
              <a:ext cx="102425" cy="564356"/>
              <a:chOff x="7668348" y="242094"/>
              <a:chExt cx="98744" cy="564356"/>
            </a:xfrm>
          </p:grpSpPr>
          <p:sp>
            <p:nvSpPr>
              <p:cNvPr id="32" name="矩形 16"/>
              <p:cNvSpPr/>
              <p:nvPr/>
            </p:nvSpPr>
            <p:spPr>
              <a:xfrm>
                <a:off x="7668348" y="242468"/>
                <a:ext cx="62748"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33" name="直接连接符 17"/>
              <p:cNvCxnSpPr/>
              <p:nvPr/>
            </p:nvCxnSpPr>
            <p:spPr>
              <a:xfrm>
                <a:off x="7767827"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3"/>
            <p:cNvGrpSpPr>
              <a:grpSpLocks/>
            </p:cNvGrpSpPr>
            <p:nvPr/>
          </p:nvGrpSpPr>
          <p:grpSpPr bwMode="auto">
            <a:xfrm>
              <a:off x="0" y="242094"/>
              <a:ext cx="480244" cy="564356"/>
              <a:chOff x="0" y="242094"/>
              <a:chExt cx="480244" cy="564356"/>
            </a:xfrm>
          </p:grpSpPr>
          <p:sp>
            <p:nvSpPr>
              <p:cNvPr id="28" name="矩形 12"/>
              <p:cNvSpPr/>
              <p:nvPr/>
            </p:nvSpPr>
            <p:spPr>
              <a:xfrm>
                <a:off x="0" y="242468"/>
                <a:ext cx="425449"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29" name="直接连接符 13"/>
              <p:cNvCxnSpPr/>
              <p:nvPr/>
            </p:nvCxnSpPr>
            <p:spPr>
              <a:xfrm>
                <a:off x="481012"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 name="TextBox 3"/>
          <p:cNvSpPr txBox="1"/>
          <p:nvPr userDrawn="1"/>
        </p:nvSpPr>
        <p:spPr>
          <a:xfrm>
            <a:off x="10992544" y="719118"/>
            <a:ext cx="108012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COMPANY NAME</a:t>
            </a:r>
            <a:endParaRPr kumimoji="0" lang="vi-VN" sz="10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43" name="TextBox 42"/>
          <p:cNvSpPr txBox="1"/>
          <p:nvPr userDrawn="1"/>
        </p:nvSpPr>
        <p:spPr>
          <a:xfrm>
            <a:off x="10992544" y="908720"/>
            <a:ext cx="100811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75000"/>
                    <a:lumOff val="25000"/>
                  </a:prstClr>
                </a:solidFill>
                <a:effectLst/>
                <a:uLnTx/>
                <a:uFillTx/>
                <a:latin typeface="Calibri"/>
                <a:ea typeface="+mn-ea"/>
                <a:cs typeface="+mn-cs"/>
              </a:rPr>
              <a:t>ABS.COM</a:t>
            </a:r>
            <a:endParaRPr kumimoji="0" lang="vi-VN" sz="11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cxnSp>
        <p:nvCxnSpPr>
          <p:cNvPr id="48" name="Straight Connector 47"/>
          <p:cNvCxnSpPr/>
          <p:nvPr userDrawn="1"/>
        </p:nvCxnSpPr>
        <p:spPr>
          <a:xfrm>
            <a:off x="10992544" y="935142"/>
            <a:ext cx="10081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userDrawn="1"/>
        </p:nvGrpSpPr>
        <p:grpSpPr>
          <a:xfrm>
            <a:off x="10272464" y="663642"/>
            <a:ext cx="645677" cy="533110"/>
            <a:chOff x="473446" y="6325727"/>
            <a:chExt cx="645677" cy="533110"/>
          </a:xfrm>
        </p:grpSpPr>
        <p:grpSp>
          <p:nvGrpSpPr>
            <p:cNvPr id="22" name="Group 21"/>
            <p:cNvGrpSpPr/>
            <p:nvPr userDrawn="1"/>
          </p:nvGrpSpPr>
          <p:grpSpPr>
            <a:xfrm>
              <a:off x="473446" y="6325727"/>
              <a:ext cx="645677" cy="533110"/>
              <a:chOff x="1614488" y="2814638"/>
              <a:chExt cx="3513263" cy="2918618"/>
            </a:xfrm>
          </p:grpSpPr>
          <p:sp>
            <p:nvSpPr>
              <p:cNvPr id="24" name="AutoShape 10"/>
              <p:cNvSpPr>
                <a:spLocks noChangeArrowheads="1"/>
              </p:cNvSpPr>
              <p:nvPr/>
            </p:nvSpPr>
            <p:spPr bwMode="gray">
              <a:xfrm>
                <a:off x="1614488" y="2814638"/>
                <a:ext cx="3513263" cy="2918618"/>
              </a:xfrm>
              <a:prstGeom prst="hexagon">
                <a:avLst>
                  <a:gd name="adj" fmla="val 28916"/>
                  <a:gd name="vf" fmla="val 115470"/>
                </a:avLst>
              </a:prstGeom>
              <a:gradFill rotWithShape="1">
                <a:gsLst>
                  <a:gs pos="0">
                    <a:srgbClr val="E6E6E6"/>
                  </a:gs>
                  <a:gs pos="7500">
                    <a:schemeClr val="accent5"/>
                  </a:gs>
                  <a:gs pos="26500">
                    <a:srgbClr val="E6E6E6"/>
                  </a:gs>
                  <a:gs pos="34000">
                    <a:schemeClr val="accent5"/>
                  </a:gs>
                  <a:gs pos="46500">
                    <a:srgbClr val="E6E6E6"/>
                  </a:gs>
                  <a:gs pos="50000">
                    <a:srgbClr val="FFFFFF"/>
                  </a:gs>
                  <a:gs pos="53500">
                    <a:srgbClr val="E6E6E6"/>
                  </a:gs>
                  <a:gs pos="66000">
                    <a:schemeClr val="accent5"/>
                  </a:gs>
                  <a:gs pos="73500">
                    <a:srgbClr val="E6E6E6"/>
                  </a:gs>
                  <a:gs pos="92500">
                    <a:schemeClr val="accent5"/>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sp>
            <p:nvSpPr>
              <p:cNvPr id="26" name="AutoShape 11"/>
              <p:cNvSpPr>
                <a:spLocks noChangeArrowheads="1"/>
              </p:cNvSpPr>
              <p:nvPr/>
            </p:nvSpPr>
            <p:spPr bwMode="gray">
              <a:xfrm>
                <a:off x="1827205" y="2990456"/>
                <a:ext cx="3087826" cy="2566978"/>
              </a:xfrm>
              <a:prstGeom prst="hexagon">
                <a:avLst>
                  <a:gd name="adj" fmla="val 28896"/>
                  <a:gd name="vf" fmla="val 115470"/>
                </a:avLst>
              </a:prstGeom>
              <a:solidFill>
                <a:schemeClr val="accent5"/>
              </a:solidFill>
              <a:ln w="9525">
                <a:solidFill>
                  <a:schemeClr val="accent5">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grpSp>
        <p:sp>
          <p:nvSpPr>
            <p:cNvPr id="23" name="TextBox 22"/>
            <p:cNvSpPr txBox="1"/>
            <p:nvPr userDrawn="1"/>
          </p:nvSpPr>
          <p:spPr>
            <a:xfrm>
              <a:off x="549026" y="6381328"/>
              <a:ext cx="49926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Roboto"/>
                  <a:ea typeface="+mn-ea"/>
                  <a:cs typeface="+mn-cs"/>
                </a:rPr>
                <a:t>Your Logo</a:t>
              </a:r>
              <a:endParaRPr kumimoji="0" lang="vi-VN" sz="1100" b="1" i="0" u="none" strike="noStrike" kern="1200" cap="none" spc="0" normalizeH="0" baseline="0" noProof="0">
                <a:ln>
                  <a:noFill/>
                </a:ln>
                <a:solidFill>
                  <a:prstClr val="white"/>
                </a:solidFill>
                <a:effectLst/>
                <a:uLnTx/>
                <a:uFillTx/>
                <a:latin typeface="Roboto"/>
                <a:ea typeface="+mn-ea"/>
                <a:cs typeface="+mn-cs"/>
              </a:endParaRPr>
            </a:p>
          </p:txBody>
        </p:sp>
      </p:grpSp>
    </p:spTree>
    <p:extLst>
      <p:ext uri="{BB962C8B-B14F-4D97-AF65-F5344CB8AC3E}">
        <p14:creationId xmlns:p14="http://schemas.microsoft.com/office/powerpoint/2010/main" val="2607758723"/>
      </p:ext>
    </p:extLst>
  </p:cSld>
  <p:clrMap bg1="lt1" tx1="dk1" bg2="lt2" tx2="dk2" accent1="accent1" accent2="accent2" accent3="accent3" accent4="accent4" accent5="accent5" accent6="accent6" hlink="hlink" folHlink="folHlink"/>
  <p:sldLayoutIdLst>
    <p:sldLayoutId id="2147484600" r:id="rId1"/>
    <p:sldLayoutId id="2147484601" r:id="rId2"/>
    <p:sldLayoutId id="2147484602" r:id="rId3"/>
    <p:sldLayoutId id="2147484603" r:id="rId4"/>
    <p:sldLayoutId id="2147484604" r:id="rId5"/>
    <p:sldLayoutId id="2147484605" r:id="rId6"/>
    <p:sldLayoutId id="2147484606" r:id="rId7"/>
    <p:sldLayoutId id="2147484607" r:id="rId8"/>
    <p:sldLayoutId id="2147484608" r:id="rId9"/>
    <p:sldLayoutId id="2147484609" r:id="rId10"/>
    <p:sldLayoutId id="2147484610"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5"/>
          <p:cNvGrpSpPr>
            <a:grpSpLocks/>
          </p:cNvGrpSpPr>
          <p:nvPr userDrawn="1"/>
        </p:nvGrpSpPr>
        <p:grpSpPr bwMode="auto">
          <a:xfrm>
            <a:off x="0" y="6453336"/>
            <a:ext cx="12192000" cy="404664"/>
            <a:chOff x="0" y="4681728"/>
            <a:chExt cx="9163025" cy="377952"/>
          </a:xfrm>
        </p:grpSpPr>
        <p:sp>
          <p:nvSpPr>
            <p:cNvPr id="13" name="矩形 3"/>
            <p:cNvSpPr/>
            <p:nvPr/>
          </p:nvSpPr>
          <p:spPr>
            <a:xfrm>
              <a:off x="0" y="4681728"/>
              <a:ext cx="9163025" cy="37795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矩形 4"/>
            <p:cNvSpPr/>
            <p:nvPr/>
          </p:nvSpPr>
          <p:spPr>
            <a:xfrm>
              <a:off x="8785201"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矩形 5"/>
            <p:cNvSpPr/>
            <p:nvPr/>
          </p:nvSpPr>
          <p:spPr>
            <a:xfrm>
              <a:off x="0"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等腰三角形 6"/>
            <p:cNvSpPr/>
            <p:nvPr/>
          </p:nvSpPr>
          <p:spPr>
            <a:xfrm rot="5400000">
              <a:off x="8910592"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等腰三角形 7"/>
            <p:cNvSpPr/>
            <p:nvPr/>
          </p:nvSpPr>
          <p:spPr>
            <a:xfrm rot="16200000">
              <a:off x="125391"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 name="组合 24"/>
          <p:cNvGrpSpPr>
            <a:grpSpLocks/>
          </p:cNvGrpSpPr>
          <p:nvPr userDrawn="1"/>
        </p:nvGrpSpPr>
        <p:grpSpPr bwMode="auto">
          <a:xfrm>
            <a:off x="-9600" y="500528"/>
            <a:ext cx="12217400" cy="671101"/>
            <a:chOff x="0" y="242094"/>
            <a:chExt cx="9163025" cy="564356"/>
          </a:xfrm>
        </p:grpSpPr>
        <p:grpSp>
          <p:nvGrpSpPr>
            <p:cNvPr id="25" name="组合 9"/>
            <p:cNvGrpSpPr>
              <a:grpSpLocks/>
            </p:cNvGrpSpPr>
            <p:nvPr/>
          </p:nvGrpSpPr>
          <p:grpSpPr bwMode="auto">
            <a:xfrm flipH="1">
              <a:off x="9060600" y="242094"/>
              <a:ext cx="102425" cy="564356"/>
              <a:chOff x="7668348" y="242094"/>
              <a:chExt cx="98744" cy="564356"/>
            </a:xfrm>
          </p:grpSpPr>
          <p:sp>
            <p:nvSpPr>
              <p:cNvPr id="32" name="矩形 16"/>
              <p:cNvSpPr/>
              <p:nvPr/>
            </p:nvSpPr>
            <p:spPr>
              <a:xfrm>
                <a:off x="7668348" y="242468"/>
                <a:ext cx="62748"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33" name="直接连接符 17"/>
              <p:cNvCxnSpPr/>
              <p:nvPr/>
            </p:nvCxnSpPr>
            <p:spPr>
              <a:xfrm>
                <a:off x="7767827"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3"/>
            <p:cNvGrpSpPr>
              <a:grpSpLocks/>
            </p:cNvGrpSpPr>
            <p:nvPr/>
          </p:nvGrpSpPr>
          <p:grpSpPr bwMode="auto">
            <a:xfrm>
              <a:off x="0" y="242094"/>
              <a:ext cx="480244" cy="564356"/>
              <a:chOff x="0" y="242094"/>
              <a:chExt cx="480244" cy="564356"/>
            </a:xfrm>
          </p:grpSpPr>
          <p:sp>
            <p:nvSpPr>
              <p:cNvPr id="28" name="矩形 12"/>
              <p:cNvSpPr/>
              <p:nvPr/>
            </p:nvSpPr>
            <p:spPr>
              <a:xfrm>
                <a:off x="0" y="242468"/>
                <a:ext cx="425449"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29" name="直接连接符 13"/>
              <p:cNvCxnSpPr/>
              <p:nvPr/>
            </p:nvCxnSpPr>
            <p:spPr>
              <a:xfrm>
                <a:off x="481012"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 name="TextBox 3"/>
          <p:cNvSpPr txBox="1"/>
          <p:nvPr userDrawn="1"/>
        </p:nvSpPr>
        <p:spPr>
          <a:xfrm>
            <a:off x="10992544" y="719118"/>
            <a:ext cx="108012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COMPANY NAME</a:t>
            </a:r>
            <a:endParaRPr kumimoji="0" lang="vi-VN" sz="10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43" name="TextBox 42"/>
          <p:cNvSpPr txBox="1"/>
          <p:nvPr userDrawn="1"/>
        </p:nvSpPr>
        <p:spPr>
          <a:xfrm>
            <a:off x="10992544" y="908720"/>
            <a:ext cx="100811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75000"/>
                    <a:lumOff val="25000"/>
                  </a:prstClr>
                </a:solidFill>
                <a:effectLst/>
                <a:uLnTx/>
                <a:uFillTx/>
                <a:latin typeface="Calibri"/>
                <a:ea typeface="+mn-ea"/>
                <a:cs typeface="+mn-cs"/>
              </a:rPr>
              <a:t>ABS.COM</a:t>
            </a:r>
            <a:endParaRPr kumimoji="0" lang="vi-VN" sz="11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cxnSp>
        <p:nvCxnSpPr>
          <p:cNvPr id="48" name="Straight Connector 47"/>
          <p:cNvCxnSpPr/>
          <p:nvPr userDrawn="1"/>
        </p:nvCxnSpPr>
        <p:spPr>
          <a:xfrm>
            <a:off x="10992544" y="935142"/>
            <a:ext cx="10081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userDrawn="1"/>
        </p:nvGrpSpPr>
        <p:grpSpPr>
          <a:xfrm>
            <a:off x="10272464" y="663642"/>
            <a:ext cx="645677" cy="533110"/>
            <a:chOff x="473446" y="6325727"/>
            <a:chExt cx="645677" cy="533110"/>
          </a:xfrm>
        </p:grpSpPr>
        <p:grpSp>
          <p:nvGrpSpPr>
            <p:cNvPr id="22" name="Group 21"/>
            <p:cNvGrpSpPr/>
            <p:nvPr userDrawn="1"/>
          </p:nvGrpSpPr>
          <p:grpSpPr>
            <a:xfrm>
              <a:off x="473446" y="6325727"/>
              <a:ext cx="645677" cy="533110"/>
              <a:chOff x="1614488" y="2814638"/>
              <a:chExt cx="3513263" cy="2918618"/>
            </a:xfrm>
          </p:grpSpPr>
          <p:sp>
            <p:nvSpPr>
              <p:cNvPr id="24" name="AutoShape 10"/>
              <p:cNvSpPr>
                <a:spLocks noChangeArrowheads="1"/>
              </p:cNvSpPr>
              <p:nvPr/>
            </p:nvSpPr>
            <p:spPr bwMode="gray">
              <a:xfrm>
                <a:off x="1614488" y="2814638"/>
                <a:ext cx="3513263" cy="2918618"/>
              </a:xfrm>
              <a:prstGeom prst="hexagon">
                <a:avLst>
                  <a:gd name="adj" fmla="val 28916"/>
                  <a:gd name="vf" fmla="val 115470"/>
                </a:avLst>
              </a:prstGeom>
              <a:gradFill rotWithShape="1">
                <a:gsLst>
                  <a:gs pos="0">
                    <a:srgbClr val="E6E6E6"/>
                  </a:gs>
                  <a:gs pos="7500">
                    <a:schemeClr val="accent5"/>
                  </a:gs>
                  <a:gs pos="26500">
                    <a:srgbClr val="E6E6E6"/>
                  </a:gs>
                  <a:gs pos="34000">
                    <a:schemeClr val="accent5"/>
                  </a:gs>
                  <a:gs pos="46500">
                    <a:srgbClr val="E6E6E6"/>
                  </a:gs>
                  <a:gs pos="50000">
                    <a:srgbClr val="FFFFFF"/>
                  </a:gs>
                  <a:gs pos="53500">
                    <a:srgbClr val="E6E6E6"/>
                  </a:gs>
                  <a:gs pos="66000">
                    <a:schemeClr val="accent5"/>
                  </a:gs>
                  <a:gs pos="73500">
                    <a:srgbClr val="E6E6E6"/>
                  </a:gs>
                  <a:gs pos="92500">
                    <a:schemeClr val="accent5"/>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sp>
            <p:nvSpPr>
              <p:cNvPr id="26" name="AutoShape 11"/>
              <p:cNvSpPr>
                <a:spLocks noChangeArrowheads="1"/>
              </p:cNvSpPr>
              <p:nvPr/>
            </p:nvSpPr>
            <p:spPr bwMode="gray">
              <a:xfrm>
                <a:off x="1827205" y="2990456"/>
                <a:ext cx="3087826" cy="2566978"/>
              </a:xfrm>
              <a:prstGeom prst="hexagon">
                <a:avLst>
                  <a:gd name="adj" fmla="val 28896"/>
                  <a:gd name="vf" fmla="val 115470"/>
                </a:avLst>
              </a:prstGeom>
              <a:solidFill>
                <a:schemeClr val="accent5"/>
              </a:solidFill>
              <a:ln w="9525">
                <a:solidFill>
                  <a:schemeClr val="accent5">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grpSp>
        <p:sp>
          <p:nvSpPr>
            <p:cNvPr id="23" name="TextBox 22"/>
            <p:cNvSpPr txBox="1"/>
            <p:nvPr userDrawn="1"/>
          </p:nvSpPr>
          <p:spPr>
            <a:xfrm>
              <a:off x="549026" y="6381328"/>
              <a:ext cx="49926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Roboto"/>
                  <a:ea typeface="+mn-ea"/>
                  <a:cs typeface="+mn-cs"/>
                </a:rPr>
                <a:t>Your Logo</a:t>
              </a:r>
              <a:endParaRPr kumimoji="0" lang="vi-VN" sz="1100" b="1" i="0" u="none" strike="noStrike" kern="1200" cap="none" spc="0" normalizeH="0" baseline="0" noProof="0">
                <a:ln>
                  <a:noFill/>
                </a:ln>
                <a:solidFill>
                  <a:prstClr val="white"/>
                </a:solidFill>
                <a:effectLst/>
                <a:uLnTx/>
                <a:uFillTx/>
                <a:latin typeface="Roboto"/>
                <a:ea typeface="+mn-ea"/>
                <a:cs typeface="+mn-cs"/>
              </a:endParaRPr>
            </a:p>
          </p:txBody>
        </p:sp>
      </p:grpSp>
    </p:spTree>
    <p:extLst>
      <p:ext uri="{BB962C8B-B14F-4D97-AF65-F5344CB8AC3E}">
        <p14:creationId xmlns:p14="http://schemas.microsoft.com/office/powerpoint/2010/main" val="2285150711"/>
      </p:ext>
    </p:extLst>
  </p:cSld>
  <p:clrMap bg1="lt1" tx1="dk1" bg2="lt2" tx2="dk2" accent1="accent1" accent2="accent2" accent3="accent3" accent4="accent4" accent5="accent5" accent6="accent6" hlink="hlink" folHlink="folHlink"/>
  <p:sldLayoutIdLst>
    <p:sldLayoutId id="2147484612" r:id="rId1"/>
    <p:sldLayoutId id="2147484613" r:id="rId2"/>
    <p:sldLayoutId id="2147484614" r:id="rId3"/>
    <p:sldLayoutId id="2147484615" r:id="rId4"/>
    <p:sldLayoutId id="2147484616" r:id="rId5"/>
    <p:sldLayoutId id="2147484617" r:id="rId6"/>
    <p:sldLayoutId id="2147484618" r:id="rId7"/>
    <p:sldLayoutId id="2147484619" r:id="rId8"/>
    <p:sldLayoutId id="2147484620" r:id="rId9"/>
    <p:sldLayoutId id="2147484621" r:id="rId10"/>
    <p:sldLayoutId id="2147484622"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5"/>
          <p:cNvGrpSpPr>
            <a:grpSpLocks/>
          </p:cNvGrpSpPr>
          <p:nvPr userDrawn="1"/>
        </p:nvGrpSpPr>
        <p:grpSpPr bwMode="auto">
          <a:xfrm>
            <a:off x="0" y="6453336"/>
            <a:ext cx="12192000" cy="404664"/>
            <a:chOff x="0" y="4681728"/>
            <a:chExt cx="9163025" cy="377952"/>
          </a:xfrm>
        </p:grpSpPr>
        <p:sp>
          <p:nvSpPr>
            <p:cNvPr id="13" name="矩形 3"/>
            <p:cNvSpPr/>
            <p:nvPr/>
          </p:nvSpPr>
          <p:spPr>
            <a:xfrm>
              <a:off x="0" y="4681728"/>
              <a:ext cx="9163025" cy="37795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矩形 4"/>
            <p:cNvSpPr/>
            <p:nvPr/>
          </p:nvSpPr>
          <p:spPr>
            <a:xfrm>
              <a:off x="8785201"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矩形 5"/>
            <p:cNvSpPr/>
            <p:nvPr/>
          </p:nvSpPr>
          <p:spPr>
            <a:xfrm>
              <a:off x="0"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等腰三角形 6"/>
            <p:cNvSpPr/>
            <p:nvPr/>
          </p:nvSpPr>
          <p:spPr>
            <a:xfrm rot="5400000">
              <a:off x="8910592"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等腰三角形 7"/>
            <p:cNvSpPr/>
            <p:nvPr/>
          </p:nvSpPr>
          <p:spPr>
            <a:xfrm rot="16200000">
              <a:off x="125391"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 name="组合 24"/>
          <p:cNvGrpSpPr>
            <a:grpSpLocks/>
          </p:cNvGrpSpPr>
          <p:nvPr userDrawn="1"/>
        </p:nvGrpSpPr>
        <p:grpSpPr bwMode="auto">
          <a:xfrm>
            <a:off x="-9600" y="500528"/>
            <a:ext cx="12217400" cy="671101"/>
            <a:chOff x="0" y="242094"/>
            <a:chExt cx="9163025" cy="564356"/>
          </a:xfrm>
        </p:grpSpPr>
        <p:grpSp>
          <p:nvGrpSpPr>
            <p:cNvPr id="25" name="组合 9"/>
            <p:cNvGrpSpPr>
              <a:grpSpLocks/>
            </p:cNvGrpSpPr>
            <p:nvPr/>
          </p:nvGrpSpPr>
          <p:grpSpPr bwMode="auto">
            <a:xfrm flipH="1">
              <a:off x="9060600" y="242094"/>
              <a:ext cx="102425" cy="564356"/>
              <a:chOff x="7668348" y="242094"/>
              <a:chExt cx="98744" cy="564356"/>
            </a:xfrm>
          </p:grpSpPr>
          <p:sp>
            <p:nvSpPr>
              <p:cNvPr id="32" name="矩形 16"/>
              <p:cNvSpPr/>
              <p:nvPr/>
            </p:nvSpPr>
            <p:spPr>
              <a:xfrm>
                <a:off x="7668348" y="242468"/>
                <a:ext cx="62748"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33" name="直接连接符 17"/>
              <p:cNvCxnSpPr/>
              <p:nvPr/>
            </p:nvCxnSpPr>
            <p:spPr>
              <a:xfrm>
                <a:off x="7767827"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3"/>
            <p:cNvGrpSpPr>
              <a:grpSpLocks/>
            </p:cNvGrpSpPr>
            <p:nvPr/>
          </p:nvGrpSpPr>
          <p:grpSpPr bwMode="auto">
            <a:xfrm>
              <a:off x="0" y="242094"/>
              <a:ext cx="480244" cy="564356"/>
              <a:chOff x="0" y="242094"/>
              <a:chExt cx="480244" cy="564356"/>
            </a:xfrm>
          </p:grpSpPr>
          <p:sp>
            <p:nvSpPr>
              <p:cNvPr id="28" name="矩形 12"/>
              <p:cNvSpPr/>
              <p:nvPr/>
            </p:nvSpPr>
            <p:spPr>
              <a:xfrm>
                <a:off x="0" y="242468"/>
                <a:ext cx="425449"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29" name="直接连接符 13"/>
              <p:cNvCxnSpPr/>
              <p:nvPr/>
            </p:nvCxnSpPr>
            <p:spPr>
              <a:xfrm>
                <a:off x="481012"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 name="TextBox 3"/>
          <p:cNvSpPr txBox="1"/>
          <p:nvPr userDrawn="1"/>
        </p:nvSpPr>
        <p:spPr>
          <a:xfrm>
            <a:off x="10992544" y="719118"/>
            <a:ext cx="108012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COMPANY NAME</a:t>
            </a:r>
            <a:endParaRPr kumimoji="0" lang="vi-VN" sz="10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43" name="TextBox 42"/>
          <p:cNvSpPr txBox="1"/>
          <p:nvPr userDrawn="1"/>
        </p:nvSpPr>
        <p:spPr>
          <a:xfrm>
            <a:off x="10992544" y="908720"/>
            <a:ext cx="100811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75000"/>
                    <a:lumOff val="25000"/>
                  </a:prstClr>
                </a:solidFill>
                <a:effectLst/>
                <a:uLnTx/>
                <a:uFillTx/>
                <a:latin typeface="Calibri"/>
                <a:ea typeface="+mn-ea"/>
                <a:cs typeface="+mn-cs"/>
              </a:rPr>
              <a:t>ABS.COM</a:t>
            </a:r>
            <a:endParaRPr kumimoji="0" lang="vi-VN" sz="11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cxnSp>
        <p:nvCxnSpPr>
          <p:cNvPr id="48" name="Straight Connector 47"/>
          <p:cNvCxnSpPr/>
          <p:nvPr userDrawn="1"/>
        </p:nvCxnSpPr>
        <p:spPr>
          <a:xfrm>
            <a:off x="10992544" y="935142"/>
            <a:ext cx="10081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userDrawn="1"/>
        </p:nvGrpSpPr>
        <p:grpSpPr>
          <a:xfrm>
            <a:off x="10272464" y="663642"/>
            <a:ext cx="645677" cy="533110"/>
            <a:chOff x="473446" y="6325727"/>
            <a:chExt cx="645677" cy="533110"/>
          </a:xfrm>
        </p:grpSpPr>
        <p:grpSp>
          <p:nvGrpSpPr>
            <p:cNvPr id="22" name="Group 21"/>
            <p:cNvGrpSpPr/>
            <p:nvPr userDrawn="1"/>
          </p:nvGrpSpPr>
          <p:grpSpPr>
            <a:xfrm>
              <a:off x="473446" y="6325727"/>
              <a:ext cx="645677" cy="533110"/>
              <a:chOff x="1614488" y="2814638"/>
              <a:chExt cx="3513263" cy="2918618"/>
            </a:xfrm>
          </p:grpSpPr>
          <p:sp>
            <p:nvSpPr>
              <p:cNvPr id="24" name="AutoShape 10"/>
              <p:cNvSpPr>
                <a:spLocks noChangeArrowheads="1"/>
              </p:cNvSpPr>
              <p:nvPr/>
            </p:nvSpPr>
            <p:spPr bwMode="gray">
              <a:xfrm>
                <a:off x="1614488" y="2814638"/>
                <a:ext cx="3513263" cy="2918618"/>
              </a:xfrm>
              <a:prstGeom prst="hexagon">
                <a:avLst>
                  <a:gd name="adj" fmla="val 28916"/>
                  <a:gd name="vf" fmla="val 115470"/>
                </a:avLst>
              </a:prstGeom>
              <a:gradFill rotWithShape="1">
                <a:gsLst>
                  <a:gs pos="0">
                    <a:srgbClr val="E6E6E6"/>
                  </a:gs>
                  <a:gs pos="7500">
                    <a:schemeClr val="accent5"/>
                  </a:gs>
                  <a:gs pos="26500">
                    <a:srgbClr val="E6E6E6"/>
                  </a:gs>
                  <a:gs pos="34000">
                    <a:schemeClr val="accent5"/>
                  </a:gs>
                  <a:gs pos="46500">
                    <a:srgbClr val="E6E6E6"/>
                  </a:gs>
                  <a:gs pos="50000">
                    <a:srgbClr val="FFFFFF"/>
                  </a:gs>
                  <a:gs pos="53500">
                    <a:srgbClr val="E6E6E6"/>
                  </a:gs>
                  <a:gs pos="66000">
                    <a:schemeClr val="accent5"/>
                  </a:gs>
                  <a:gs pos="73500">
                    <a:srgbClr val="E6E6E6"/>
                  </a:gs>
                  <a:gs pos="92500">
                    <a:schemeClr val="accent5"/>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sp>
            <p:nvSpPr>
              <p:cNvPr id="26" name="AutoShape 11"/>
              <p:cNvSpPr>
                <a:spLocks noChangeArrowheads="1"/>
              </p:cNvSpPr>
              <p:nvPr/>
            </p:nvSpPr>
            <p:spPr bwMode="gray">
              <a:xfrm>
                <a:off x="1827205" y="2990456"/>
                <a:ext cx="3087826" cy="2566978"/>
              </a:xfrm>
              <a:prstGeom prst="hexagon">
                <a:avLst>
                  <a:gd name="adj" fmla="val 28896"/>
                  <a:gd name="vf" fmla="val 115470"/>
                </a:avLst>
              </a:prstGeom>
              <a:solidFill>
                <a:schemeClr val="accent5"/>
              </a:solidFill>
              <a:ln w="9525">
                <a:solidFill>
                  <a:schemeClr val="accent5">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grpSp>
        <p:sp>
          <p:nvSpPr>
            <p:cNvPr id="23" name="TextBox 22"/>
            <p:cNvSpPr txBox="1"/>
            <p:nvPr userDrawn="1"/>
          </p:nvSpPr>
          <p:spPr>
            <a:xfrm>
              <a:off x="549026" y="6381328"/>
              <a:ext cx="49926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Roboto"/>
                  <a:ea typeface="+mn-ea"/>
                  <a:cs typeface="+mn-cs"/>
                </a:rPr>
                <a:t>Your Logo</a:t>
              </a:r>
              <a:endParaRPr kumimoji="0" lang="vi-VN" sz="1100" b="1" i="0" u="none" strike="noStrike" kern="1200" cap="none" spc="0" normalizeH="0" baseline="0" noProof="0">
                <a:ln>
                  <a:noFill/>
                </a:ln>
                <a:solidFill>
                  <a:prstClr val="white"/>
                </a:solidFill>
                <a:effectLst/>
                <a:uLnTx/>
                <a:uFillTx/>
                <a:latin typeface="Roboto"/>
                <a:ea typeface="+mn-ea"/>
                <a:cs typeface="+mn-cs"/>
              </a:endParaRPr>
            </a:p>
          </p:txBody>
        </p:sp>
      </p:grpSp>
    </p:spTree>
    <p:extLst>
      <p:ext uri="{BB962C8B-B14F-4D97-AF65-F5344CB8AC3E}">
        <p14:creationId xmlns:p14="http://schemas.microsoft.com/office/powerpoint/2010/main" val="1594221128"/>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5"/>
          <p:cNvGrpSpPr>
            <a:grpSpLocks/>
          </p:cNvGrpSpPr>
          <p:nvPr userDrawn="1"/>
        </p:nvGrpSpPr>
        <p:grpSpPr bwMode="auto">
          <a:xfrm>
            <a:off x="0" y="6453336"/>
            <a:ext cx="12192000" cy="404664"/>
            <a:chOff x="0" y="4681728"/>
            <a:chExt cx="9163025" cy="377952"/>
          </a:xfrm>
        </p:grpSpPr>
        <p:sp>
          <p:nvSpPr>
            <p:cNvPr id="13" name="矩形 3"/>
            <p:cNvSpPr/>
            <p:nvPr/>
          </p:nvSpPr>
          <p:spPr>
            <a:xfrm>
              <a:off x="0" y="4681728"/>
              <a:ext cx="9163025" cy="37795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矩形 4"/>
            <p:cNvSpPr/>
            <p:nvPr/>
          </p:nvSpPr>
          <p:spPr>
            <a:xfrm>
              <a:off x="8785201"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矩形 5"/>
            <p:cNvSpPr/>
            <p:nvPr/>
          </p:nvSpPr>
          <p:spPr>
            <a:xfrm>
              <a:off x="0"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等腰三角形 6"/>
            <p:cNvSpPr/>
            <p:nvPr/>
          </p:nvSpPr>
          <p:spPr>
            <a:xfrm rot="5400000">
              <a:off x="8910592"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等腰三角形 7"/>
            <p:cNvSpPr/>
            <p:nvPr/>
          </p:nvSpPr>
          <p:spPr>
            <a:xfrm rot="16200000">
              <a:off x="125391"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 name="组合 24"/>
          <p:cNvGrpSpPr>
            <a:grpSpLocks/>
          </p:cNvGrpSpPr>
          <p:nvPr userDrawn="1"/>
        </p:nvGrpSpPr>
        <p:grpSpPr bwMode="auto">
          <a:xfrm>
            <a:off x="-9600" y="500528"/>
            <a:ext cx="12217400" cy="671101"/>
            <a:chOff x="0" y="242094"/>
            <a:chExt cx="9163025" cy="564356"/>
          </a:xfrm>
        </p:grpSpPr>
        <p:grpSp>
          <p:nvGrpSpPr>
            <p:cNvPr id="25" name="组合 9"/>
            <p:cNvGrpSpPr>
              <a:grpSpLocks/>
            </p:cNvGrpSpPr>
            <p:nvPr/>
          </p:nvGrpSpPr>
          <p:grpSpPr bwMode="auto">
            <a:xfrm flipH="1">
              <a:off x="9060600" y="242094"/>
              <a:ext cx="102425" cy="564356"/>
              <a:chOff x="7668348" y="242094"/>
              <a:chExt cx="98744" cy="564356"/>
            </a:xfrm>
          </p:grpSpPr>
          <p:sp>
            <p:nvSpPr>
              <p:cNvPr id="32" name="矩形 16"/>
              <p:cNvSpPr/>
              <p:nvPr/>
            </p:nvSpPr>
            <p:spPr>
              <a:xfrm>
                <a:off x="7668348" y="242468"/>
                <a:ext cx="62748"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33" name="直接连接符 17"/>
              <p:cNvCxnSpPr/>
              <p:nvPr/>
            </p:nvCxnSpPr>
            <p:spPr>
              <a:xfrm>
                <a:off x="7767827"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3"/>
            <p:cNvGrpSpPr>
              <a:grpSpLocks/>
            </p:cNvGrpSpPr>
            <p:nvPr/>
          </p:nvGrpSpPr>
          <p:grpSpPr bwMode="auto">
            <a:xfrm>
              <a:off x="0" y="242094"/>
              <a:ext cx="480244" cy="564356"/>
              <a:chOff x="0" y="242094"/>
              <a:chExt cx="480244" cy="564356"/>
            </a:xfrm>
          </p:grpSpPr>
          <p:sp>
            <p:nvSpPr>
              <p:cNvPr id="28" name="矩形 12"/>
              <p:cNvSpPr/>
              <p:nvPr/>
            </p:nvSpPr>
            <p:spPr>
              <a:xfrm>
                <a:off x="0" y="242468"/>
                <a:ext cx="425449"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29" name="直接连接符 13"/>
              <p:cNvCxnSpPr/>
              <p:nvPr/>
            </p:nvCxnSpPr>
            <p:spPr>
              <a:xfrm>
                <a:off x="481012"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 name="TextBox 3"/>
          <p:cNvSpPr txBox="1"/>
          <p:nvPr userDrawn="1"/>
        </p:nvSpPr>
        <p:spPr>
          <a:xfrm>
            <a:off x="10992544" y="719118"/>
            <a:ext cx="108012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COMPANY NAME</a:t>
            </a:r>
            <a:endParaRPr kumimoji="0" lang="vi-VN" sz="10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43" name="TextBox 42"/>
          <p:cNvSpPr txBox="1"/>
          <p:nvPr userDrawn="1"/>
        </p:nvSpPr>
        <p:spPr>
          <a:xfrm>
            <a:off x="10992544" y="908720"/>
            <a:ext cx="100811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75000"/>
                    <a:lumOff val="25000"/>
                  </a:prstClr>
                </a:solidFill>
                <a:effectLst/>
                <a:uLnTx/>
                <a:uFillTx/>
                <a:latin typeface="Calibri"/>
                <a:ea typeface="+mn-ea"/>
                <a:cs typeface="+mn-cs"/>
              </a:rPr>
              <a:t>ABS.COM</a:t>
            </a:r>
            <a:endParaRPr kumimoji="0" lang="vi-VN" sz="11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cxnSp>
        <p:nvCxnSpPr>
          <p:cNvPr id="48" name="Straight Connector 47"/>
          <p:cNvCxnSpPr/>
          <p:nvPr userDrawn="1"/>
        </p:nvCxnSpPr>
        <p:spPr>
          <a:xfrm>
            <a:off x="10992544" y="935142"/>
            <a:ext cx="10081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userDrawn="1"/>
        </p:nvGrpSpPr>
        <p:grpSpPr>
          <a:xfrm>
            <a:off x="10272464" y="663642"/>
            <a:ext cx="645677" cy="533110"/>
            <a:chOff x="473446" y="6325727"/>
            <a:chExt cx="645677" cy="533110"/>
          </a:xfrm>
        </p:grpSpPr>
        <p:grpSp>
          <p:nvGrpSpPr>
            <p:cNvPr id="22" name="Group 21"/>
            <p:cNvGrpSpPr/>
            <p:nvPr userDrawn="1"/>
          </p:nvGrpSpPr>
          <p:grpSpPr>
            <a:xfrm>
              <a:off x="473446" y="6325727"/>
              <a:ext cx="645677" cy="533110"/>
              <a:chOff x="1614488" y="2814638"/>
              <a:chExt cx="3513263" cy="2918618"/>
            </a:xfrm>
          </p:grpSpPr>
          <p:sp>
            <p:nvSpPr>
              <p:cNvPr id="24" name="AutoShape 10"/>
              <p:cNvSpPr>
                <a:spLocks noChangeArrowheads="1"/>
              </p:cNvSpPr>
              <p:nvPr/>
            </p:nvSpPr>
            <p:spPr bwMode="gray">
              <a:xfrm>
                <a:off x="1614488" y="2814638"/>
                <a:ext cx="3513263" cy="2918618"/>
              </a:xfrm>
              <a:prstGeom prst="hexagon">
                <a:avLst>
                  <a:gd name="adj" fmla="val 28916"/>
                  <a:gd name="vf" fmla="val 115470"/>
                </a:avLst>
              </a:prstGeom>
              <a:gradFill rotWithShape="1">
                <a:gsLst>
                  <a:gs pos="0">
                    <a:srgbClr val="E6E6E6"/>
                  </a:gs>
                  <a:gs pos="7500">
                    <a:schemeClr val="accent5"/>
                  </a:gs>
                  <a:gs pos="26500">
                    <a:srgbClr val="E6E6E6"/>
                  </a:gs>
                  <a:gs pos="34000">
                    <a:schemeClr val="accent5"/>
                  </a:gs>
                  <a:gs pos="46500">
                    <a:srgbClr val="E6E6E6"/>
                  </a:gs>
                  <a:gs pos="50000">
                    <a:srgbClr val="FFFFFF"/>
                  </a:gs>
                  <a:gs pos="53500">
                    <a:srgbClr val="E6E6E6"/>
                  </a:gs>
                  <a:gs pos="66000">
                    <a:schemeClr val="accent5"/>
                  </a:gs>
                  <a:gs pos="73500">
                    <a:srgbClr val="E6E6E6"/>
                  </a:gs>
                  <a:gs pos="92500">
                    <a:schemeClr val="accent5"/>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sp>
            <p:nvSpPr>
              <p:cNvPr id="26" name="AutoShape 11"/>
              <p:cNvSpPr>
                <a:spLocks noChangeArrowheads="1"/>
              </p:cNvSpPr>
              <p:nvPr/>
            </p:nvSpPr>
            <p:spPr bwMode="gray">
              <a:xfrm>
                <a:off x="1827205" y="2990456"/>
                <a:ext cx="3087826" cy="2566978"/>
              </a:xfrm>
              <a:prstGeom prst="hexagon">
                <a:avLst>
                  <a:gd name="adj" fmla="val 28896"/>
                  <a:gd name="vf" fmla="val 115470"/>
                </a:avLst>
              </a:prstGeom>
              <a:solidFill>
                <a:schemeClr val="accent5"/>
              </a:solidFill>
              <a:ln w="9525">
                <a:solidFill>
                  <a:schemeClr val="accent5">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grpSp>
        <p:sp>
          <p:nvSpPr>
            <p:cNvPr id="23" name="TextBox 22"/>
            <p:cNvSpPr txBox="1"/>
            <p:nvPr userDrawn="1"/>
          </p:nvSpPr>
          <p:spPr>
            <a:xfrm>
              <a:off x="549026" y="6381328"/>
              <a:ext cx="49926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Roboto"/>
                  <a:ea typeface="+mn-ea"/>
                  <a:cs typeface="+mn-cs"/>
                </a:rPr>
                <a:t>Your Logo</a:t>
              </a:r>
              <a:endParaRPr kumimoji="0" lang="vi-VN" sz="1100" b="1" i="0" u="none" strike="noStrike" kern="1200" cap="none" spc="0" normalizeH="0" baseline="0" noProof="0">
                <a:ln>
                  <a:noFill/>
                </a:ln>
                <a:solidFill>
                  <a:prstClr val="white"/>
                </a:solidFill>
                <a:effectLst/>
                <a:uLnTx/>
                <a:uFillTx/>
                <a:latin typeface="Roboto"/>
                <a:ea typeface="+mn-ea"/>
                <a:cs typeface="+mn-cs"/>
              </a:endParaRPr>
            </a:p>
          </p:txBody>
        </p:sp>
      </p:grpSp>
    </p:spTree>
    <p:extLst>
      <p:ext uri="{BB962C8B-B14F-4D97-AF65-F5344CB8AC3E}">
        <p14:creationId xmlns:p14="http://schemas.microsoft.com/office/powerpoint/2010/main" val="1565278095"/>
      </p:ext>
    </p:extLst>
  </p:cSld>
  <p:clrMap bg1="lt1" tx1="dk1" bg2="lt2" tx2="dk2" accent1="accent1" accent2="accent2" accent3="accent3" accent4="accent4" accent5="accent5" accent6="accent6" hlink="hlink" folHlink="folHlink"/>
  <p:sldLayoutIdLst>
    <p:sldLayoutId id="2147484636" r:id="rId1"/>
    <p:sldLayoutId id="2147484637" r:id="rId2"/>
    <p:sldLayoutId id="2147484638" r:id="rId3"/>
    <p:sldLayoutId id="2147484639" r:id="rId4"/>
    <p:sldLayoutId id="2147484640" r:id="rId5"/>
    <p:sldLayoutId id="2147484641" r:id="rId6"/>
    <p:sldLayoutId id="2147484642" r:id="rId7"/>
    <p:sldLayoutId id="2147484643" r:id="rId8"/>
    <p:sldLayoutId id="2147484644" r:id="rId9"/>
    <p:sldLayoutId id="2147484645" r:id="rId10"/>
    <p:sldLayoutId id="2147484646"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5"/>
          <p:cNvGrpSpPr>
            <a:grpSpLocks/>
          </p:cNvGrpSpPr>
          <p:nvPr userDrawn="1"/>
        </p:nvGrpSpPr>
        <p:grpSpPr bwMode="auto">
          <a:xfrm>
            <a:off x="0" y="6453336"/>
            <a:ext cx="12192000" cy="404664"/>
            <a:chOff x="0" y="4681728"/>
            <a:chExt cx="9163025" cy="377952"/>
          </a:xfrm>
        </p:grpSpPr>
        <p:sp>
          <p:nvSpPr>
            <p:cNvPr id="13" name="矩形 3"/>
            <p:cNvSpPr/>
            <p:nvPr/>
          </p:nvSpPr>
          <p:spPr>
            <a:xfrm>
              <a:off x="0" y="4681728"/>
              <a:ext cx="9163025" cy="37795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矩形 4"/>
            <p:cNvSpPr/>
            <p:nvPr/>
          </p:nvSpPr>
          <p:spPr>
            <a:xfrm>
              <a:off x="8785201"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矩形 5"/>
            <p:cNvSpPr/>
            <p:nvPr/>
          </p:nvSpPr>
          <p:spPr>
            <a:xfrm>
              <a:off x="0"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等腰三角形 6"/>
            <p:cNvSpPr/>
            <p:nvPr/>
          </p:nvSpPr>
          <p:spPr>
            <a:xfrm rot="5400000">
              <a:off x="8910592"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等腰三角形 7"/>
            <p:cNvSpPr/>
            <p:nvPr/>
          </p:nvSpPr>
          <p:spPr>
            <a:xfrm rot="16200000">
              <a:off x="125391"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 name="组合 24"/>
          <p:cNvGrpSpPr>
            <a:grpSpLocks/>
          </p:cNvGrpSpPr>
          <p:nvPr userDrawn="1"/>
        </p:nvGrpSpPr>
        <p:grpSpPr bwMode="auto">
          <a:xfrm>
            <a:off x="-9600" y="500528"/>
            <a:ext cx="12217400" cy="671101"/>
            <a:chOff x="0" y="242094"/>
            <a:chExt cx="9163025" cy="564356"/>
          </a:xfrm>
        </p:grpSpPr>
        <p:grpSp>
          <p:nvGrpSpPr>
            <p:cNvPr id="25" name="组合 9"/>
            <p:cNvGrpSpPr>
              <a:grpSpLocks/>
            </p:cNvGrpSpPr>
            <p:nvPr/>
          </p:nvGrpSpPr>
          <p:grpSpPr bwMode="auto">
            <a:xfrm flipH="1">
              <a:off x="9060600" y="242094"/>
              <a:ext cx="102425" cy="564356"/>
              <a:chOff x="7668348" y="242094"/>
              <a:chExt cx="98744" cy="564356"/>
            </a:xfrm>
          </p:grpSpPr>
          <p:sp>
            <p:nvSpPr>
              <p:cNvPr id="32" name="矩形 16"/>
              <p:cNvSpPr/>
              <p:nvPr/>
            </p:nvSpPr>
            <p:spPr>
              <a:xfrm>
                <a:off x="7668348" y="242468"/>
                <a:ext cx="62748"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33" name="直接连接符 17"/>
              <p:cNvCxnSpPr/>
              <p:nvPr/>
            </p:nvCxnSpPr>
            <p:spPr>
              <a:xfrm>
                <a:off x="7767827"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3"/>
            <p:cNvGrpSpPr>
              <a:grpSpLocks/>
            </p:cNvGrpSpPr>
            <p:nvPr/>
          </p:nvGrpSpPr>
          <p:grpSpPr bwMode="auto">
            <a:xfrm>
              <a:off x="0" y="242094"/>
              <a:ext cx="480244" cy="564356"/>
              <a:chOff x="0" y="242094"/>
              <a:chExt cx="480244" cy="564356"/>
            </a:xfrm>
          </p:grpSpPr>
          <p:sp>
            <p:nvSpPr>
              <p:cNvPr id="28" name="矩形 12"/>
              <p:cNvSpPr/>
              <p:nvPr/>
            </p:nvSpPr>
            <p:spPr>
              <a:xfrm>
                <a:off x="0" y="242468"/>
                <a:ext cx="425449"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29" name="直接连接符 13"/>
              <p:cNvCxnSpPr/>
              <p:nvPr/>
            </p:nvCxnSpPr>
            <p:spPr>
              <a:xfrm>
                <a:off x="481012"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 name="TextBox 3"/>
          <p:cNvSpPr txBox="1"/>
          <p:nvPr userDrawn="1"/>
        </p:nvSpPr>
        <p:spPr>
          <a:xfrm>
            <a:off x="10992544" y="719118"/>
            <a:ext cx="108012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COMPANY NAME</a:t>
            </a:r>
            <a:endParaRPr kumimoji="0" lang="vi-VN" sz="10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43" name="TextBox 42"/>
          <p:cNvSpPr txBox="1"/>
          <p:nvPr userDrawn="1"/>
        </p:nvSpPr>
        <p:spPr>
          <a:xfrm>
            <a:off x="10992544" y="908720"/>
            <a:ext cx="100811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75000"/>
                    <a:lumOff val="25000"/>
                  </a:prstClr>
                </a:solidFill>
                <a:effectLst/>
                <a:uLnTx/>
                <a:uFillTx/>
                <a:latin typeface="Calibri"/>
                <a:ea typeface="+mn-ea"/>
                <a:cs typeface="+mn-cs"/>
              </a:rPr>
              <a:t>ABS.COM</a:t>
            </a:r>
            <a:endParaRPr kumimoji="0" lang="vi-VN" sz="11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cxnSp>
        <p:nvCxnSpPr>
          <p:cNvPr id="48" name="Straight Connector 47"/>
          <p:cNvCxnSpPr/>
          <p:nvPr userDrawn="1"/>
        </p:nvCxnSpPr>
        <p:spPr>
          <a:xfrm>
            <a:off x="10992544" y="935142"/>
            <a:ext cx="10081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userDrawn="1"/>
        </p:nvGrpSpPr>
        <p:grpSpPr>
          <a:xfrm>
            <a:off x="10272464" y="663642"/>
            <a:ext cx="645677" cy="533110"/>
            <a:chOff x="473446" y="6325727"/>
            <a:chExt cx="645677" cy="533110"/>
          </a:xfrm>
        </p:grpSpPr>
        <p:grpSp>
          <p:nvGrpSpPr>
            <p:cNvPr id="22" name="Group 21"/>
            <p:cNvGrpSpPr/>
            <p:nvPr userDrawn="1"/>
          </p:nvGrpSpPr>
          <p:grpSpPr>
            <a:xfrm>
              <a:off x="473446" y="6325727"/>
              <a:ext cx="645677" cy="533110"/>
              <a:chOff x="1614488" y="2814638"/>
              <a:chExt cx="3513263" cy="2918618"/>
            </a:xfrm>
          </p:grpSpPr>
          <p:sp>
            <p:nvSpPr>
              <p:cNvPr id="24" name="AutoShape 10"/>
              <p:cNvSpPr>
                <a:spLocks noChangeArrowheads="1"/>
              </p:cNvSpPr>
              <p:nvPr/>
            </p:nvSpPr>
            <p:spPr bwMode="gray">
              <a:xfrm>
                <a:off x="1614488" y="2814638"/>
                <a:ext cx="3513263" cy="2918618"/>
              </a:xfrm>
              <a:prstGeom prst="hexagon">
                <a:avLst>
                  <a:gd name="adj" fmla="val 28916"/>
                  <a:gd name="vf" fmla="val 115470"/>
                </a:avLst>
              </a:prstGeom>
              <a:gradFill rotWithShape="1">
                <a:gsLst>
                  <a:gs pos="0">
                    <a:srgbClr val="E6E6E6"/>
                  </a:gs>
                  <a:gs pos="7500">
                    <a:schemeClr val="accent5"/>
                  </a:gs>
                  <a:gs pos="26500">
                    <a:srgbClr val="E6E6E6"/>
                  </a:gs>
                  <a:gs pos="34000">
                    <a:schemeClr val="accent5"/>
                  </a:gs>
                  <a:gs pos="46500">
                    <a:srgbClr val="E6E6E6"/>
                  </a:gs>
                  <a:gs pos="50000">
                    <a:srgbClr val="FFFFFF"/>
                  </a:gs>
                  <a:gs pos="53500">
                    <a:srgbClr val="E6E6E6"/>
                  </a:gs>
                  <a:gs pos="66000">
                    <a:schemeClr val="accent5"/>
                  </a:gs>
                  <a:gs pos="73500">
                    <a:srgbClr val="E6E6E6"/>
                  </a:gs>
                  <a:gs pos="92500">
                    <a:schemeClr val="accent5"/>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sp>
            <p:nvSpPr>
              <p:cNvPr id="26" name="AutoShape 11"/>
              <p:cNvSpPr>
                <a:spLocks noChangeArrowheads="1"/>
              </p:cNvSpPr>
              <p:nvPr/>
            </p:nvSpPr>
            <p:spPr bwMode="gray">
              <a:xfrm>
                <a:off x="1827205" y="2990456"/>
                <a:ext cx="3087826" cy="2566978"/>
              </a:xfrm>
              <a:prstGeom prst="hexagon">
                <a:avLst>
                  <a:gd name="adj" fmla="val 28896"/>
                  <a:gd name="vf" fmla="val 115470"/>
                </a:avLst>
              </a:prstGeom>
              <a:solidFill>
                <a:schemeClr val="accent5"/>
              </a:solidFill>
              <a:ln w="9525">
                <a:solidFill>
                  <a:schemeClr val="accent5">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grpSp>
        <p:sp>
          <p:nvSpPr>
            <p:cNvPr id="23" name="TextBox 22"/>
            <p:cNvSpPr txBox="1"/>
            <p:nvPr userDrawn="1"/>
          </p:nvSpPr>
          <p:spPr>
            <a:xfrm>
              <a:off x="549026" y="6381328"/>
              <a:ext cx="49926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Roboto"/>
                  <a:ea typeface="+mn-ea"/>
                  <a:cs typeface="+mn-cs"/>
                </a:rPr>
                <a:t>Your Logo</a:t>
              </a:r>
              <a:endParaRPr kumimoji="0" lang="vi-VN" sz="1100" b="1" i="0" u="none" strike="noStrike" kern="1200" cap="none" spc="0" normalizeH="0" baseline="0" noProof="0">
                <a:ln>
                  <a:noFill/>
                </a:ln>
                <a:solidFill>
                  <a:prstClr val="white"/>
                </a:solidFill>
                <a:effectLst/>
                <a:uLnTx/>
                <a:uFillTx/>
                <a:latin typeface="Roboto"/>
                <a:ea typeface="+mn-ea"/>
                <a:cs typeface="+mn-cs"/>
              </a:endParaRPr>
            </a:p>
          </p:txBody>
        </p:sp>
      </p:grpSp>
    </p:spTree>
    <p:extLst>
      <p:ext uri="{BB962C8B-B14F-4D97-AF65-F5344CB8AC3E}">
        <p14:creationId xmlns:p14="http://schemas.microsoft.com/office/powerpoint/2010/main" val="1804811645"/>
      </p:ext>
    </p:extLst>
  </p:cSld>
  <p:clrMap bg1="lt1" tx1="dk1" bg2="lt2" tx2="dk2" accent1="accent1" accent2="accent2" accent3="accent3" accent4="accent4" accent5="accent5" accent6="accent6" hlink="hlink" folHlink="folHlink"/>
  <p:sldLayoutIdLst>
    <p:sldLayoutId id="2147484648" r:id="rId1"/>
    <p:sldLayoutId id="2147484649" r:id="rId2"/>
    <p:sldLayoutId id="2147484650" r:id="rId3"/>
    <p:sldLayoutId id="2147484651" r:id="rId4"/>
    <p:sldLayoutId id="2147484652" r:id="rId5"/>
    <p:sldLayoutId id="2147484653" r:id="rId6"/>
    <p:sldLayoutId id="2147484654" r:id="rId7"/>
    <p:sldLayoutId id="2147484655" r:id="rId8"/>
    <p:sldLayoutId id="2147484656" r:id="rId9"/>
    <p:sldLayoutId id="2147484657" r:id="rId10"/>
    <p:sldLayoutId id="2147484658"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5"/>
          <p:cNvGrpSpPr>
            <a:grpSpLocks/>
          </p:cNvGrpSpPr>
          <p:nvPr userDrawn="1"/>
        </p:nvGrpSpPr>
        <p:grpSpPr bwMode="auto">
          <a:xfrm>
            <a:off x="0" y="6453336"/>
            <a:ext cx="12192000" cy="404664"/>
            <a:chOff x="0" y="4681728"/>
            <a:chExt cx="9163025" cy="377952"/>
          </a:xfrm>
        </p:grpSpPr>
        <p:sp>
          <p:nvSpPr>
            <p:cNvPr id="13" name="矩形 3"/>
            <p:cNvSpPr/>
            <p:nvPr/>
          </p:nvSpPr>
          <p:spPr>
            <a:xfrm>
              <a:off x="0" y="4681728"/>
              <a:ext cx="9163025" cy="37795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矩形 4"/>
            <p:cNvSpPr/>
            <p:nvPr/>
          </p:nvSpPr>
          <p:spPr>
            <a:xfrm>
              <a:off x="8785201"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矩形 5"/>
            <p:cNvSpPr/>
            <p:nvPr/>
          </p:nvSpPr>
          <p:spPr>
            <a:xfrm>
              <a:off x="0"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等腰三角形 6"/>
            <p:cNvSpPr/>
            <p:nvPr/>
          </p:nvSpPr>
          <p:spPr>
            <a:xfrm rot="5400000">
              <a:off x="8910592"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等腰三角形 7"/>
            <p:cNvSpPr/>
            <p:nvPr/>
          </p:nvSpPr>
          <p:spPr>
            <a:xfrm rot="16200000">
              <a:off x="125391"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 name="组合 24"/>
          <p:cNvGrpSpPr>
            <a:grpSpLocks/>
          </p:cNvGrpSpPr>
          <p:nvPr userDrawn="1"/>
        </p:nvGrpSpPr>
        <p:grpSpPr bwMode="auto">
          <a:xfrm>
            <a:off x="-9600" y="500528"/>
            <a:ext cx="12217400" cy="671101"/>
            <a:chOff x="0" y="242094"/>
            <a:chExt cx="9163025" cy="564356"/>
          </a:xfrm>
        </p:grpSpPr>
        <p:grpSp>
          <p:nvGrpSpPr>
            <p:cNvPr id="25" name="组合 9"/>
            <p:cNvGrpSpPr>
              <a:grpSpLocks/>
            </p:cNvGrpSpPr>
            <p:nvPr/>
          </p:nvGrpSpPr>
          <p:grpSpPr bwMode="auto">
            <a:xfrm flipH="1">
              <a:off x="9060600" y="242094"/>
              <a:ext cx="102425" cy="564356"/>
              <a:chOff x="7668348" y="242094"/>
              <a:chExt cx="98744" cy="564356"/>
            </a:xfrm>
          </p:grpSpPr>
          <p:sp>
            <p:nvSpPr>
              <p:cNvPr id="32" name="矩形 16"/>
              <p:cNvSpPr/>
              <p:nvPr/>
            </p:nvSpPr>
            <p:spPr>
              <a:xfrm>
                <a:off x="7668348" y="242468"/>
                <a:ext cx="62748"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33" name="直接连接符 17"/>
              <p:cNvCxnSpPr/>
              <p:nvPr/>
            </p:nvCxnSpPr>
            <p:spPr>
              <a:xfrm>
                <a:off x="7767827"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3"/>
            <p:cNvGrpSpPr>
              <a:grpSpLocks/>
            </p:cNvGrpSpPr>
            <p:nvPr/>
          </p:nvGrpSpPr>
          <p:grpSpPr bwMode="auto">
            <a:xfrm>
              <a:off x="0" y="242094"/>
              <a:ext cx="480244" cy="564356"/>
              <a:chOff x="0" y="242094"/>
              <a:chExt cx="480244" cy="564356"/>
            </a:xfrm>
          </p:grpSpPr>
          <p:sp>
            <p:nvSpPr>
              <p:cNvPr id="28" name="矩形 12"/>
              <p:cNvSpPr/>
              <p:nvPr/>
            </p:nvSpPr>
            <p:spPr>
              <a:xfrm>
                <a:off x="0" y="242468"/>
                <a:ext cx="425449"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29" name="直接连接符 13"/>
              <p:cNvCxnSpPr/>
              <p:nvPr/>
            </p:nvCxnSpPr>
            <p:spPr>
              <a:xfrm>
                <a:off x="481012"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 name="TextBox 3"/>
          <p:cNvSpPr txBox="1"/>
          <p:nvPr userDrawn="1"/>
        </p:nvSpPr>
        <p:spPr>
          <a:xfrm>
            <a:off x="10992544" y="719118"/>
            <a:ext cx="108012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COMPANY NAME</a:t>
            </a:r>
            <a:endParaRPr kumimoji="0" lang="vi-VN" sz="10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43" name="TextBox 42"/>
          <p:cNvSpPr txBox="1"/>
          <p:nvPr userDrawn="1"/>
        </p:nvSpPr>
        <p:spPr>
          <a:xfrm>
            <a:off x="10992544" y="908720"/>
            <a:ext cx="100811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75000"/>
                    <a:lumOff val="25000"/>
                  </a:prstClr>
                </a:solidFill>
                <a:effectLst/>
                <a:uLnTx/>
                <a:uFillTx/>
                <a:latin typeface="Calibri"/>
                <a:ea typeface="+mn-ea"/>
                <a:cs typeface="+mn-cs"/>
              </a:rPr>
              <a:t>ABS.COM</a:t>
            </a:r>
            <a:endParaRPr kumimoji="0" lang="vi-VN" sz="11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cxnSp>
        <p:nvCxnSpPr>
          <p:cNvPr id="48" name="Straight Connector 47"/>
          <p:cNvCxnSpPr/>
          <p:nvPr userDrawn="1"/>
        </p:nvCxnSpPr>
        <p:spPr>
          <a:xfrm>
            <a:off x="10992544" y="935142"/>
            <a:ext cx="10081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userDrawn="1"/>
        </p:nvGrpSpPr>
        <p:grpSpPr>
          <a:xfrm>
            <a:off x="10272464" y="663642"/>
            <a:ext cx="645677" cy="533110"/>
            <a:chOff x="473446" y="6325727"/>
            <a:chExt cx="645677" cy="533110"/>
          </a:xfrm>
        </p:grpSpPr>
        <p:grpSp>
          <p:nvGrpSpPr>
            <p:cNvPr id="22" name="Group 21"/>
            <p:cNvGrpSpPr/>
            <p:nvPr userDrawn="1"/>
          </p:nvGrpSpPr>
          <p:grpSpPr>
            <a:xfrm>
              <a:off x="473446" y="6325727"/>
              <a:ext cx="645677" cy="533110"/>
              <a:chOff x="1614488" y="2814638"/>
              <a:chExt cx="3513263" cy="2918618"/>
            </a:xfrm>
          </p:grpSpPr>
          <p:sp>
            <p:nvSpPr>
              <p:cNvPr id="24" name="AutoShape 10"/>
              <p:cNvSpPr>
                <a:spLocks noChangeArrowheads="1"/>
              </p:cNvSpPr>
              <p:nvPr/>
            </p:nvSpPr>
            <p:spPr bwMode="gray">
              <a:xfrm>
                <a:off x="1614488" y="2814638"/>
                <a:ext cx="3513263" cy="2918618"/>
              </a:xfrm>
              <a:prstGeom prst="hexagon">
                <a:avLst>
                  <a:gd name="adj" fmla="val 28916"/>
                  <a:gd name="vf" fmla="val 115470"/>
                </a:avLst>
              </a:prstGeom>
              <a:gradFill rotWithShape="1">
                <a:gsLst>
                  <a:gs pos="0">
                    <a:srgbClr val="E6E6E6"/>
                  </a:gs>
                  <a:gs pos="7500">
                    <a:schemeClr val="accent5"/>
                  </a:gs>
                  <a:gs pos="26500">
                    <a:srgbClr val="E6E6E6"/>
                  </a:gs>
                  <a:gs pos="34000">
                    <a:schemeClr val="accent5"/>
                  </a:gs>
                  <a:gs pos="46500">
                    <a:srgbClr val="E6E6E6"/>
                  </a:gs>
                  <a:gs pos="50000">
                    <a:srgbClr val="FFFFFF"/>
                  </a:gs>
                  <a:gs pos="53500">
                    <a:srgbClr val="E6E6E6"/>
                  </a:gs>
                  <a:gs pos="66000">
                    <a:schemeClr val="accent5"/>
                  </a:gs>
                  <a:gs pos="73500">
                    <a:srgbClr val="E6E6E6"/>
                  </a:gs>
                  <a:gs pos="92500">
                    <a:schemeClr val="accent5"/>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sp>
            <p:nvSpPr>
              <p:cNvPr id="26" name="AutoShape 11"/>
              <p:cNvSpPr>
                <a:spLocks noChangeArrowheads="1"/>
              </p:cNvSpPr>
              <p:nvPr/>
            </p:nvSpPr>
            <p:spPr bwMode="gray">
              <a:xfrm>
                <a:off x="1827205" y="2990456"/>
                <a:ext cx="3087826" cy="2566978"/>
              </a:xfrm>
              <a:prstGeom prst="hexagon">
                <a:avLst>
                  <a:gd name="adj" fmla="val 28896"/>
                  <a:gd name="vf" fmla="val 115470"/>
                </a:avLst>
              </a:prstGeom>
              <a:solidFill>
                <a:schemeClr val="accent5"/>
              </a:solidFill>
              <a:ln w="9525">
                <a:solidFill>
                  <a:schemeClr val="accent5">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grpSp>
        <p:sp>
          <p:nvSpPr>
            <p:cNvPr id="23" name="TextBox 22"/>
            <p:cNvSpPr txBox="1"/>
            <p:nvPr userDrawn="1"/>
          </p:nvSpPr>
          <p:spPr>
            <a:xfrm>
              <a:off x="549026" y="6381328"/>
              <a:ext cx="49926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Roboto"/>
                  <a:ea typeface="+mn-ea"/>
                  <a:cs typeface="+mn-cs"/>
                </a:rPr>
                <a:t>Your Logo</a:t>
              </a:r>
              <a:endParaRPr kumimoji="0" lang="vi-VN" sz="1100" b="1" i="0" u="none" strike="noStrike" kern="1200" cap="none" spc="0" normalizeH="0" baseline="0" noProof="0">
                <a:ln>
                  <a:noFill/>
                </a:ln>
                <a:solidFill>
                  <a:prstClr val="white"/>
                </a:solidFill>
                <a:effectLst/>
                <a:uLnTx/>
                <a:uFillTx/>
                <a:latin typeface="Roboto"/>
                <a:ea typeface="+mn-ea"/>
                <a:cs typeface="+mn-cs"/>
              </a:endParaRPr>
            </a:p>
          </p:txBody>
        </p:sp>
      </p:grpSp>
    </p:spTree>
    <p:extLst>
      <p:ext uri="{BB962C8B-B14F-4D97-AF65-F5344CB8AC3E}">
        <p14:creationId xmlns:p14="http://schemas.microsoft.com/office/powerpoint/2010/main" val="1684154529"/>
      </p:ext>
    </p:extLst>
  </p:cSld>
  <p:clrMap bg1="lt1" tx1="dk1" bg2="lt2" tx2="dk2" accent1="accent1" accent2="accent2" accent3="accent3" accent4="accent4" accent5="accent5" accent6="accent6" hlink="hlink" folHlink="folHlink"/>
  <p:sldLayoutIdLst>
    <p:sldLayoutId id="2147484660" r:id="rId1"/>
    <p:sldLayoutId id="2147484661" r:id="rId2"/>
    <p:sldLayoutId id="2147484662" r:id="rId3"/>
    <p:sldLayoutId id="2147484663" r:id="rId4"/>
    <p:sldLayoutId id="2147484664" r:id="rId5"/>
    <p:sldLayoutId id="2147484665" r:id="rId6"/>
    <p:sldLayoutId id="2147484666" r:id="rId7"/>
    <p:sldLayoutId id="2147484667" r:id="rId8"/>
    <p:sldLayoutId id="2147484668" r:id="rId9"/>
    <p:sldLayoutId id="2147484669" r:id="rId10"/>
    <p:sldLayoutId id="2147484670"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5"/>
          <p:cNvGrpSpPr>
            <a:grpSpLocks/>
          </p:cNvGrpSpPr>
          <p:nvPr userDrawn="1"/>
        </p:nvGrpSpPr>
        <p:grpSpPr bwMode="auto">
          <a:xfrm>
            <a:off x="0" y="6453336"/>
            <a:ext cx="12192000" cy="404664"/>
            <a:chOff x="0" y="4681728"/>
            <a:chExt cx="9163025" cy="377952"/>
          </a:xfrm>
        </p:grpSpPr>
        <p:sp>
          <p:nvSpPr>
            <p:cNvPr id="13" name="矩形 3"/>
            <p:cNvSpPr/>
            <p:nvPr/>
          </p:nvSpPr>
          <p:spPr>
            <a:xfrm>
              <a:off x="0" y="4681728"/>
              <a:ext cx="9163025" cy="37795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矩形 4"/>
            <p:cNvSpPr/>
            <p:nvPr/>
          </p:nvSpPr>
          <p:spPr>
            <a:xfrm>
              <a:off x="8785201"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矩形 5"/>
            <p:cNvSpPr/>
            <p:nvPr/>
          </p:nvSpPr>
          <p:spPr>
            <a:xfrm>
              <a:off x="0"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等腰三角形 6"/>
            <p:cNvSpPr/>
            <p:nvPr/>
          </p:nvSpPr>
          <p:spPr>
            <a:xfrm rot="5400000">
              <a:off x="8910592"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等腰三角形 7"/>
            <p:cNvSpPr/>
            <p:nvPr/>
          </p:nvSpPr>
          <p:spPr>
            <a:xfrm rot="16200000">
              <a:off x="125391"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 name="组合 24"/>
          <p:cNvGrpSpPr>
            <a:grpSpLocks/>
          </p:cNvGrpSpPr>
          <p:nvPr userDrawn="1"/>
        </p:nvGrpSpPr>
        <p:grpSpPr bwMode="auto">
          <a:xfrm>
            <a:off x="-9600" y="500528"/>
            <a:ext cx="12217400" cy="671101"/>
            <a:chOff x="0" y="242094"/>
            <a:chExt cx="9163025" cy="564356"/>
          </a:xfrm>
        </p:grpSpPr>
        <p:grpSp>
          <p:nvGrpSpPr>
            <p:cNvPr id="25" name="组合 9"/>
            <p:cNvGrpSpPr>
              <a:grpSpLocks/>
            </p:cNvGrpSpPr>
            <p:nvPr/>
          </p:nvGrpSpPr>
          <p:grpSpPr bwMode="auto">
            <a:xfrm flipH="1">
              <a:off x="9060600" y="242094"/>
              <a:ext cx="102425" cy="564356"/>
              <a:chOff x="7668348" y="242094"/>
              <a:chExt cx="98744" cy="564356"/>
            </a:xfrm>
          </p:grpSpPr>
          <p:sp>
            <p:nvSpPr>
              <p:cNvPr id="32" name="矩形 16"/>
              <p:cNvSpPr/>
              <p:nvPr/>
            </p:nvSpPr>
            <p:spPr>
              <a:xfrm>
                <a:off x="7668348" y="242468"/>
                <a:ext cx="62748"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33" name="直接连接符 17"/>
              <p:cNvCxnSpPr/>
              <p:nvPr/>
            </p:nvCxnSpPr>
            <p:spPr>
              <a:xfrm>
                <a:off x="7767827"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3"/>
            <p:cNvGrpSpPr>
              <a:grpSpLocks/>
            </p:cNvGrpSpPr>
            <p:nvPr/>
          </p:nvGrpSpPr>
          <p:grpSpPr bwMode="auto">
            <a:xfrm>
              <a:off x="0" y="242094"/>
              <a:ext cx="480244" cy="564356"/>
              <a:chOff x="0" y="242094"/>
              <a:chExt cx="480244" cy="564356"/>
            </a:xfrm>
          </p:grpSpPr>
          <p:sp>
            <p:nvSpPr>
              <p:cNvPr id="28" name="矩形 12"/>
              <p:cNvSpPr/>
              <p:nvPr/>
            </p:nvSpPr>
            <p:spPr>
              <a:xfrm>
                <a:off x="0" y="242468"/>
                <a:ext cx="425449"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29" name="直接连接符 13"/>
              <p:cNvCxnSpPr/>
              <p:nvPr/>
            </p:nvCxnSpPr>
            <p:spPr>
              <a:xfrm>
                <a:off x="481012"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 name="TextBox 3"/>
          <p:cNvSpPr txBox="1"/>
          <p:nvPr userDrawn="1"/>
        </p:nvSpPr>
        <p:spPr>
          <a:xfrm>
            <a:off x="10992544" y="719118"/>
            <a:ext cx="108012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a:ea typeface="+mn-ea"/>
                <a:cs typeface="+mn-cs"/>
              </a:rPr>
              <a:t>COMPANY NAME</a:t>
            </a:r>
            <a:endParaRPr kumimoji="0" lang="vi-VN" sz="10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43" name="TextBox 42"/>
          <p:cNvSpPr txBox="1"/>
          <p:nvPr userDrawn="1"/>
        </p:nvSpPr>
        <p:spPr>
          <a:xfrm>
            <a:off x="10992544" y="908720"/>
            <a:ext cx="100811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75000"/>
                    <a:lumOff val="25000"/>
                  </a:prstClr>
                </a:solidFill>
                <a:effectLst/>
                <a:uLnTx/>
                <a:uFillTx/>
                <a:latin typeface="Calibri"/>
                <a:ea typeface="+mn-ea"/>
                <a:cs typeface="+mn-cs"/>
              </a:rPr>
              <a:t>ABS.COM</a:t>
            </a:r>
            <a:endParaRPr kumimoji="0" lang="vi-VN" sz="11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cxnSp>
        <p:nvCxnSpPr>
          <p:cNvPr id="48" name="Straight Connector 47"/>
          <p:cNvCxnSpPr/>
          <p:nvPr userDrawn="1"/>
        </p:nvCxnSpPr>
        <p:spPr>
          <a:xfrm>
            <a:off x="10992544" y="935142"/>
            <a:ext cx="10081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userDrawn="1"/>
        </p:nvGrpSpPr>
        <p:grpSpPr>
          <a:xfrm>
            <a:off x="10272464" y="663642"/>
            <a:ext cx="645677" cy="533110"/>
            <a:chOff x="473446" y="6325727"/>
            <a:chExt cx="645677" cy="533110"/>
          </a:xfrm>
        </p:grpSpPr>
        <p:grpSp>
          <p:nvGrpSpPr>
            <p:cNvPr id="22" name="Group 21"/>
            <p:cNvGrpSpPr/>
            <p:nvPr userDrawn="1"/>
          </p:nvGrpSpPr>
          <p:grpSpPr>
            <a:xfrm>
              <a:off x="473446" y="6325727"/>
              <a:ext cx="645677" cy="533110"/>
              <a:chOff x="1614488" y="2814638"/>
              <a:chExt cx="3513263" cy="2918618"/>
            </a:xfrm>
          </p:grpSpPr>
          <p:sp>
            <p:nvSpPr>
              <p:cNvPr id="24" name="AutoShape 10"/>
              <p:cNvSpPr>
                <a:spLocks noChangeArrowheads="1"/>
              </p:cNvSpPr>
              <p:nvPr/>
            </p:nvSpPr>
            <p:spPr bwMode="gray">
              <a:xfrm>
                <a:off x="1614488" y="2814638"/>
                <a:ext cx="3513263" cy="2918618"/>
              </a:xfrm>
              <a:prstGeom prst="hexagon">
                <a:avLst>
                  <a:gd name="adj" fmla="val 28916"/>
                  <a:gd name="vf" fmla="val 115470"/>
                </a:avLst>
              </a:prstGeom>
              <a:gradFill rotWithShape="1">
                <a:gsLst>
                  <a:gs pos="0">
                    <a:srgbClr val="E6E6E6"/>
                  </a:gs>
                  <a:gs pos="7500">
                    <a:schemeClr val="accent5"/>
                  </a:gs>
                  <a:gs pos="26500">
                    <a:srgbClr val="E6E6E6"/>
                  </a:gs>
                  <a:gs pos="34000">
                    <a:schemeClr val="accent5"/>
                  </a:gs>
                  <a:gs pos="46500">
                    <a:srgbClr val="E6E6E6"/>
                  </a:gs>
                  <a:gs pos="50000">
                    <a:srgbClr val="FFFFFF"/>
                  </a:gs>
                  <a:gs pos="53500">
                    <a:srgbClr val="E6E6E6"/>
                  </a:gs>
                  <a:gs pos="66000">
                    <a:schemeClr val="accent5"/>
                  </a:gs>
                  <a:gs pos="73500">
                    <a:srgbClr val="E6E6E6"/>
                  </a:gs>
                  <a:gs pos="92500">
                    <a:schemeClr val="accent5"/>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sp>
            <p:nvSpPr>
              <p:cNvPr id="26" name="AutoShape 11"/>
              <p:cNvSpPr>
                <a:spLocks noChangeArrowheads="1"/>
              </p:cNvSpPr>
              <p:nvPr/>
            </p:nvSpPr>
            <p:spPr bwMode="gray">
              <a:xfrm>
                <a:off x="1827205" y="2990456"/>
                <a:ext cx="3087826" cy="2566978"/>
              </a:xfrm>
              <a:prstGeom prst="hexagon">
                <a:avLst>
                  <a:gd name="adj" fmla="val 28896"/>
                  <a:gd name="vf" fmla="val 115470"/>
                </a:avLst>
              </a:prstGeom>
              <a:solidFill>
                <a:schemeClr val="accent5"/>
              </a:solidFill>
              <a:ln w="9525">
                <a:solidFill>
                  <a:schemeClr val="accent5">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grpSp>
        <p:sp>
          <p:nvSpPr>
            <p:cNvPr id="23" name="TextBox 22"/>
            <p:cNvSpPr txBox="1"/>
            <p:nvPr userDrawn="1"/>
          </p:nvSpPr>
          <p:spPr>
            <a:xfrm>
              <a:off x="549026" y="6381328"/>
              <a:ext cx="49926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Roboto"/>
                  <a:ea typeface="+mn-ea"/>
                  <a:cs typeface="+mn-cs"/>
                </a:rPr>
                <a:t>Your Logo</a:t>
              </a:r>
              <a:endParaRPr kumimoji="0" lang="vi-VN" sz="1100" b="1" i="0" u="none" strike="noStrike" kern="1200" cap="none" spc="0" normalizeH="0" baseline="0" noProof="0">
                <a:ln>
                  <a:noFill/>
                </a:ln>
                <a:solidFill>
                  <a:prstClr val="white"/>
                </a:solidFill>
                <a:effectLst/>
                <a:uLnTx/>
                <a:uFillTx/>
                <a:latin typeface="Roboto"/>
                <a:ea typeface="+mn-ea"/>
                <a:cs typeface="+mn-cs"/>
              </a:endParaRPr>
            </a:p>
          </p:txBody>
        </p:sp>
      </p:grpSp>
    </p:spTree>
    <p:extLst>
      <p:ext uri="{BB962C8B-B14F-4D97-AF65-F5344CB8AC3E}">
        <p14:creationId xmlns:p14="http://schemas.microsoft.com/office/powerpoint/2010/main" val="3848854186"/>
      </p:ext>
    </p:extLst>
  </p:cSld>
  <p:clrMap bg1="lt1" tx1="dk1" bg2="lt2" tx2="dk2" accent1="accent1" accent2="accent2" accent3="accent3" accent4="accent4" accent5="accent5" accent6="accent6" hlink="hlink" folHlink="folHlink"/>
  <p:sldLayoutIdLst>
    <p:sldLayoutId id="2147484684" r:id="rId1"/>
    <p:sldLayoutId id="2147484685" r:id="rId2"/>
    <p:sldLayoutId id="2147484686" r:id="rId3"/>
    <p:sldLayoutId id="2147484687" r:id="rId4"/>
    <p:sldLayoutId id="2147484688" r:id="rId5"/>
    <p:sldLayoutId id="2147484689" r:id="rId6"/>
    <p:sldLayoutId id="2147484690" r:id="rId7"/>
    <p:sldLayoutId id="2147484691" r:id="rId8"/>
    <p:sldLayoutId id="2147484692" r:id="rId9"/>
    <p:sldLayoutId id="2147484693" r:id="rId10"/>
    <p:sldLayoutId id="2147484694"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5.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0.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meb.gov.t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5359" y="2399525"/>
            <a:ext cx="9144000" cy="2387600"/>
          </a:xfrm>
        </p:spPr>
        <p:txBody>
          <a:bodyPr/>
          <a:lstStyle/>
          <a:p>
            <a:r>
              <a:rPr lang="tr-TR" sz="13800" b="1" dirty="0" smtClean="0">
                <a:latin typeface="Times New Roman" panose="02020603050405020304" pitchFamily="18" charset="0"/>
                <a:cs typeface="Times New Roman" panose="02020603050405020304" pitchFamily="18" charset="0"/>
              </a:rPr>
              <a:t>LGS</a:t>
            </a:r>
            <a:r>
              <a:rPr lang="tr-TR" sz="4400" b="1" dirty="0" smtClean="0">
                <a:latin typeface="Times New Roman" panose="02020603050405020304" pitchFamily="18" charset="0"/>
                <a:cs typeface="Times New Roman" panose="02020603050405020304" pitchFamily="18" charset="0"/>
              </a:rPr>
              <a:t/>
            </a:r>
            <a:br>
              <a:rPr lang="tr-TR" sz="4400" b="1" dirty="0" smtClean="0">
                <a:latin typeface="Times New Roman" panose="02020603050405020304" pitchFamily="18" charset="0"/>
                <a:cs typeface="Times New Roman" panose="02020603050405020304" pitchFamily="18" charset="0"/>
              </a:rPr>
            </a:br>
            <a:r>
              <a:rPr lang="tr-TR" sz="2400" b="1" dirty="0" smtClean="0">
                <a:latin typeface="Times New Roman" panose="02020603050405020304" pitchFamily="18" charset="0"/>
                <a:cs typeface="Times New Roman" panose="02020603050405020304" pitchFamily="18" charset="0"/>
              </a:rPr>
              <a:t/>
            </a:r>
            <a:br>
              <a:rPr lang="tr-TR" sz="2400" b="1" dirty="0" smtClean="0">
                <a:latin typeface="Times New Roman" panose="02020603050405020304" pitchFamily="18" charset="0"/>
                <a:cs typeface="Times New Roman" panose="02020603050405020304" pitchFamily="18" charset="0"/>
              </a:rPr>
            </a:br>
            <a:endParaRPr lang="tr-T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25146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43472" y="2492896"/>
            <a:ext cx="3002814" cy="1891440"/>
            <a:chOff x="1591778" y="2603321"/>
            <a:chExt cx="3002814" cy="1891440"/>
          </a:xfrm>
        </p:grpSpPr>
        <p:sp>
          <p:nvSpPr>
            <p:cNvPr id="4" name="Freeform 3"/>
            <p:cNvSpPr/>
            <p:nvPr/>
          </p:nvSpPr>
          <p:spPr>
            <a:xfrm>
              <a:off x="2132729" y="2603321"/>
              <a:ext cx="2461863" cy="1891440"/>
            </a:xfrm>
            <a:custGeom>
              <a:avLst/>
              <a:gdLst>
                <a:gd name="connsiteX0" fmla="*/ 0 w 2095500"/>
                <a:gd name="connsiteY0" fmla="*/ 274760 h 1831730"/>
                <a:gd name="connsiteX1" fmla="*/ 1179635 w 2095500"/>
                <a:gd name="connsiteY1" fmla="*/ 274760 h 1831730"/>
                <a:gd name="connsiteX2" fmla="*/ 1179635 w 2095500"/>
                <a:gd name="connsiteY2" fmla="*/ 0 h 1831730"/>
                <a:gd name="connsiteX3" fmla="*/ 2095500 w 2095500"/>
                <a:gd name="connsiteY3" fmla="*/ 915865 h 1831730"/>
                <a:gd name="connsiteX4" fmla="*/ 1179635 w 2095500"/>
                <a:gd name="connsiteY4" fmla="*/ 1831730 h 1831730"/>
                <a:gd name="connsiteX5" fmla="*/ 1179635 w 2095500"/>
                <a:gd name="connsiteY5" fmla="*/ 1556971 h 1831730"/>
                <a:gd name="connsiteX6" fmla="*/ 0 w 2095500"/>
                <a:gd name="connsiteY6" fmla="*/ 1556971 h 1831730"/>
                <a:gd name="connsiteX7" fmla="*/ 0 w 2095500"/>
                <a:gd name="connsiteY7" fmla="*/ 274760 h 18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0" h="1831730">
                  <a:moveTo>
                    <a:pt x="0" y="274760"/>
                  </a:moveTo>
                  <a:lnTo>
                    <a:pt x="1179635" y="274760"/>
                  </a:lnTo>
                  <a:lnTo>
                    <a:pt x="1179635" y="0"/>
                  </a:lnTo>
                  <a:lnTo>
                    <a:pt x="2095500" y="915865"/>
                  </a:lnTo>
                  <a:lnTo>
                    <a:pt x="1179635" y="1831730"/>
                  </a:lnTo>
                  <a:lnTo>
                    <a:pt x="1179635" y="1556971"/>
                  </a:lnTo>
                  <a:lnTo>
                    <a:pt x="0" y="1556971"/>
                  </a:lnTo>
                  <a:lnTo>
                    <a:pt x="0" y="274760"/>
                  </a:lnTo>
                  <a:close/>
                </a:path>
              </a:pathLst>
            </a:custGeom>
            <a:solidFill>
              <a:schemeClr val="accent3">
                <a:alpha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835" tIns="290000" rIns="580549" bIns="289999" numCol="1" spcCol="1270" anchor="ctr" anchorCtr="0">
              <a:noAutofit/>
            </a:bodyPr>
            <a:lstStyle/>
            <a:p>
              <a:pPr marL="228600" marR="0" lvl="1" indent="-228600" algn="l" defTabSz="1066800" rtl="0" eaLnBrk="1" fontAlgn="auto" latinLnBrk="0" hangingPunct="1">
                <a:lnSpc>
                  <a:spcPct val="90000"/>
                </a:lnSpc>
                <a:spcBef>
                  <a:spcPct val="0"/>
                </a:spcBef>
                <a:spcAft>
                  <a:spcPct val="15000"/>
                </a:spcAft>
                <a:buClrTx/>
                <a:buSzTx/>
                <a:buFontTx/>
                <a:buChar char="••"/>
                <a:tabLst/>
                <a:defRPr/>
              </a:pPr>
              <a:endParaRPr kumimoji="0" lang="en-US" sz="24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a:p>
              <a:pPr marL="228600" marR="0" lvl="1" indent="-228600" algn="l" defTabSz="1066800" rtl="0" eaLnBrk="1" fontAlgn="auto" latinLnBrk="0" hangingPunct="1">
                <a:lnSpc>
                  <a:spcPct val="90000"/>
                </a:lnSpc>
                <a:spcBef>
                  <a:spcPct val="0"/>
                </a:spcBef>
                <a:spcAft>
                  <a:spcPct val="15000"/>
                </a:spcAft>
                <a:buClrTx/>
                <a:buSzTx/>
                <a:buFontTx/>
                <a:buChar char="••"/>
                <a:tabLst/>
                <a:defRPr/>
              </a:pPr>
              <a:endParaRPr kumimoji="0" lang="en-US" sz="24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5" name="Freeform 4"/>
            <p:cNvSpPr/>
            <p:nvPr/>
          </p:nvSpPr>
          <p:spPr>
            <a:xfrm>
              <a:off x="1591778" y="3008089"/>
              <a:ext cx="1081904" cy="1081904"/>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3">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3200" b="1" i="0" u="none" strike="noStrike" kern="1200" cap="none" spc="0" normalizeH="0" baseline="0" noProof="0" dirty="0">
                  <a:ln>
                    <a:noFill/>
                  </a:ln>
                  <a:solidFill>
                    <a:prstClr val="white"/>
                  </a:solidFill>
                  <a:effectLst/>
                  <a:uLnTx/>
                  <a:uFillTx/>
                  <a:latin typeface="Calibri"/>
                  <a:ea typeface="+mn-ea"/>
                  <a:cs typeface="+mn-cs"/>
                </a:rPr>
                <a:t>1</a:t>
              </a:r>
              <a:endParaRPr kumimoji="0" lang="en-US" sz="32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2603741" y="3284101"/>
              <a:ext cx="1678729" cy="535531"/>
            </a:xfrm>
            <a:prstGeom prst="rect">
              <a:avLst/>
            </a:prstGeom>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Roboto"/>
                  <a:ea typeface="Roboto Light" panose="02000000000000000000" pitchFamily="2" charset="0"/>
                  <a:cs typeface="Oswald Regular"/>
                </a:rPr>
                <a:t>Fen liseleri</a:t>
              </a:r>
              <a:endParaRPr kumimoji="0" lang="en-US" sz="2400" b="1" i="0" u="none" strike="noStrike" kern="1200" cap="none" spc="0" normalizeH="0" baseline="0" noProof="0" dirty="0">
                <a:ln>
                  <a:noFill/>
                </a:ln>
                <a:solidFill>
                  <a:prstClr val="white"/>
                </a:solidFill>
                <a:effectLst/>
                <a:uLnTx/>
                <a:uFillTx/>
                <a:latin typeface="Roboto"/>
                <a:ea typeface="Roboto Light" panose="02000000000000000000" pitchFamily="2" charset="0"/>
                <a:cs typeface="Oswald Regular"/>
              </a:endParaRPr>
            </a:p>
          </p:txBody>
        </p:sp>
        <p:sp>
          <p:nvSpPr>
            <p:cNvPr id="8" name="Rectangle 7"/>
            <p:cNvSpPr/>
            <p:nvPr/>
          </p:nvSpPr>
          <p:spPr>
            <a:xfrm>
              <a:off x="2673680" y="3373595"/>
              <a:ext cx="1557835"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grpSp>
      <p:sp>
        <p:nvSpPr>
          <p:cNvPr id="21" name="Title 1"/>
          <p:cNvSpPr>
            <a:spLocks noGrp="1"/>
          </p:cNvSpPr>
          <p:nvPr>
            <p:ph type="title"/>
          </p:nvPr>
        </p:nvSpPr>
        <p:spPr>
          <a:xfrm>
            <a:off x="0" y="476672"/>
            <a:ext cx="12192000" cy="792088"/>
          </a:xfrm>
        </p:spPr>
        <p:style>
          <a:lnRef idx="1">
            <a:schemeClr val="accent5"/>
          </a:lnRef>
          <a:fillRef idx="3">
            <a:schemeClr val="accent5"/>
          </a:fillRef>
          <a:effectRef idx="2">
            <a:schemeClr val="accent5"/>
          </a:effectRef>
          <a:fontRef idx="minor">
            <a:schemeClr val="lt1"/>
          </a:fontRef>
        </p:style>
        <p:txBody>
          <a:bodyPr>
            <a:noAutofit/>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SINAVLA ÖĞRENCİ ALAN LİSELER HANGİLERİ?</a:t>
            </a:r>
            <a:endParaRPr lang="en-US" sz="4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4" name="Grup 23"/>
          <p:cNvGrpSpPr/>
          <p:nvPr/>
        </p:nvGrpSpPr>
        <p:grpSpPr>
          <a:xfrm>
            <a:off x="4438032" y="2492896"/>
            <a:ext cx="3060096" cy="1891440"/>
            <a:chOff x="4438032" y="2492896"/>
            <a:chExt cx="3060096" cy="1891440"/>
          </a:xfrm>
        </p:grpSpPr>
        <p:grpSp>
          <p:nvGrpSpPr>
            <p:cNvPr id="23" name="Grup 22"/>
            <p:cNvGrpSpPr/>
            <p:nvPr/>
          </p:nvGrpSpPr>
          <p:grpSpPr>
            <a:xfrm>
              <a:off x="4438032" y="2492896"/>
              <a:ext cx="3060096" cy="1891440"/>
              <a:chOff x="4438032" y="2492896"/>
              <a:chExt cx="3060096" cy="1891440"/>
            </a:xfrm>
          </p:grpSpPr>
          <p:sp>
            <p:nvSpPr>
              <p:cNvPr id="10" name="Freeform 9"/>
              <p:cNvSpPr/>
              <p:nvPr/>
            </p:nvSpPr>
            <p:spPr>
              <a:xfrm>
                <a:off x="5036265" y="2492896"/>
                <a:ext cx="2461863" cy="1891440"/>
              </a:xfrm>
              <a:custGeom>
                <a:avLst/>
                <a:gdLst>
                  <a:gd name="connsiteX0" fmla="*/ 0 w 2095500"/>
                  <a:gd name="connsiteY0" fmla="*/ 274760 h 1831730"/>
                  <a:gd name="connsiteX1" fmla="*/ 1179635 w 2095500"/>
                  <a:gd name="connsiteY1" fmla="*/ 274760 h 1831730"/>
                  <a:gd name="connsiteX2" fmla="*/ 1179635 w 2095500"/>
                  <a:gd name="connsiteY2" fmla="*/ 0 h 1831730"/>
                  <a:gd name="connsiteX3" fmla="*/ 2095500 w 2095500"/>
                  <a:gd name="connsiteY3" fmla="*/ 915865 h 1831730"/>
                  <a:gd name="connsiteX4" fmla="*/ 1179635 w 2095500"/>
                  <a:gd name="connsiteY4" fmla="*/ 1831730 h 1831730"/>
                  <a:gd name="connsiteX5" fmla="*/ 1179635 w 2095500"/>
                  <a:gd name="connsiteY5" fmla="*/ 1556971 h 1831730"/>
                  <a:gd name="connsiteX6" fmla="*/ 0 w 2095500"/>
                  <a:gd name="connsiteY6" fmla="*/ 1556971 h 1831730"/>
                  <a:gd name="connsiteX7" fmla="*/ 0 w 2095500"/>
                  <a:gd name="connsiteY7" fmla="*/ 274760 h 18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0" h="1831730">
                    <a:moveTo>
                      <a:pt x="0" y="274760"/>
                    </a:moveTo>
                    <a:lnTo>
                      <a:pt x="1179635" y="274760"/>
                    </a:lnTo>
                    <a:lnTo>
                      <a:pt x="1179635" y="0"/>
                    </a:lnTo>
                    <a:lnTo>
                      <a:pt x="2095500" y="915865"/>
                    </a:lnTo>
                    <a:lnTo>
                      <a:pt x="1179635" y="1831730"/>
                    </a:lnTo>
                    <a:lnTo>
                      <a:pt x="1179635" y="1556971"/>
                    </a:lnTo>
                    <a:lnTo>
                      <a:pt x="0" y="1556971"/>
                    </a:lnTo>
                    <a:lnTo>
                      <a:pt x="0" y="274760"/>
                    </a:lnTo>
                    <a:close/>
                  </a:path>
                </a:pathLst>
              </a:custGeom>
              <a:solidFill>
                <a:schemeClr val="accent2">
                  <a:alpha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835" tIns="290000" rIns="580549" bIns="289999" numCol="1" spcCol="1270" anchor="ctr" anchorCtr="0">
                <a:noAutofit/>
              </a:bodyPr>
              <a:lstStyle/>
              <a:p>
                <a:pPr marL="228600" marR="0" lvl="1" indent="-228600" algn="l" defTabSz="1066800" rtl="0" eaLnBrk="1" fontAlgn="auto" latinLnBrk="0" hangingPunct="1">
                  <a:lnSpc>
                    <a:spcPct val="90000"/>
                  </a:lnSpc>
                  <a:spcBef>
                    <a:spcPct val="0"/>
                  </a:spcBef>
                  <a:spcAft>
                    <a:spcPct val="15000"/>
                  </a:spcAft>
                  <a:buClrTx/>
                  <a:buSzTx/>
                  <a:buFontTx/>
                  <a:buChar char="••"/>
                  <a:tabLst/>
                  <a:defRPr/>
                </a:pPr>
                <a:endParaRPr kumimoji="0" lang="en-US" sz="24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228600" marR="0" lvl="1" indent="-228600" algn="l" defTabSz="1066800" rtl="0" eaLnBrk="1" fontAlgn="auto" latinLnBrk="0" hangingPunct="1">
                  <a:lnSpc>
                    <a:spcPct val="90000"/>
                  </a:lnSpc>
                  <a:spcBef>
                    <a:spcPct val="0"/>
                  </a:spcBef>
                  <a:spcAft>
                    <a:spcPct val="15000"/>
                  </a:spcAft>
                  <a:buClrTx/>
                  <a:buSzTx/>
                  <a:buFontTx/>
                  <a:buChar char="••"/>
                  <a:tabLst/>
                  <a:defRPr/>
                </a:pPr>
                <a:endParaRPr kumimoji="0" lang="en-US" sz="24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sp>
            <p:nvSpPr>
              <p:cNvPr id="11" name="Freeform 10"/>
              <p:cNvSpPr/>
              <p:nvPr/>
            </p:nvSpPr>
            <p:spPr>
              <a:xfrm>
                <a:off x="4438032" y="2897664"/>
                <a:ext cx="1081904" cy="1081904"/>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5483675" y="3057301"/>
                <a:ext cx="1970155" cy="830997"/>
              </a:xfrm>
              <a:prstGeom prst="rect">
                <a:avLst/>
              </a:prstGeom>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white"/>
                    </a:solidFill>
                    <a:effectLst/>
                    <a:uLnTx/>
                    <a:uFillTx/>
                    <a:latin typeface="Roboto"/>
                    <a:ea typeface="Roboto Light" panose="02000000000000000000" pitchFamily="2" charset="0"/>
                    <a:cs typeface="Oswald Regular"/>
                  </a:rPr>
                  <a:t>Sosyal Bilimler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white"/>
                    </a:solidFill>
                    <a:effectLst/>
                    <a:uLnTx/>
                    <a:uFillTx/>
                    <a:latin typeface="Roboto"/>
                    <a:ea typeface="Roboto Light" panose="02000000000000000000" pitchFamily="2" charset="0"/>
                    <a:cs typeface="Oswald Regular"/>
                  </a:rPr>
                  <a:t>Liseleri</a:t>
                </a:r>
                <a:endParaRPr kumimoji="0" lang="en-US" sz="2000" b="1" i="0" u="none" strike="noStrike" kern="1200" cap="none" spc="0" normalizeH="0" baseline="0" noProof="0" dirty="0">
                  <a:ln>
                    <a:noFill/>
                  </a:ln>
                  <a:solidFill>
                    <a:prstClr val="white"/>
                  </a:solidFill>
                  <a:effectLst/>
                  <a:uLnTx/>
                  <a:uFillTx/>
                  <a:latin typeface="Roboto"/>
                  <a:ea typeface="Roboto Light" panose="02000000000000000000" pitchFamily="2" charset="0"/>
                  <a:cs typeface="Oswald Regular"/>
                </a:endParaRPr>
              </a:p>
            </p:txBody>
          </p:sp>
        </p:grpSp>
        <p:sp>
          <p:nvSpPr>
            <p:cNvPr id="12" name="Dikdörtgen 11"/>
            <p:cNvSpPr/>
            <p:nvPr/>
          </p:nvSpPr>
          <p:spPr>
            <a:xfrm>
              <a:off x="4766840" y="3140968"/>
              <a:ext cx="393056" cy="535531"/>
            </a:xfrm>
            <a:prstGeom prst="rect">
              <a:avLst/>
            </a:prstGeom>
          </p:spPr>
          <p:txBody>
            <a:bodyPr wrap="none">
              <a:sp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3200" b="1" i="0" u="none" strike="noStrike" kern="1200" cap="none" spc="0" normalizeH="0" baseline="0" noProof="0" dirty="0">
                  <a:ln>
                    <a:noFill/>
                  </a:ln>
                  <a:solidFill>
                    <a:prstClr val="white"/>
                  </a:solidFill>
                  <a:effectLst/>
                  <a:uLnTx/>
                  <a:uFillTx/>
                  <a:latin typeface="Calibri"/>
                  <a:ea typeface="+mn-ea"/>
                  <a:cs typeface="+mn-cs"/>
                </a:rPr>
                <a:t>2</a:t>
              </a:r>
              <a:endParaRPr kumimoji="0" lang="en-US" sz="32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6" name="Grup 25"/>
          <p:cNvGrpSpPr/>
          <p:nvPr/>
        </p:nvGrpSpPr>
        <p:grpSpPr>
          <a:xfrm>
            <a:off x="7644406" y="2492896"/>
            <a:ext cx="3002814" cy="1891440"/>
            <a:chOff x="7644406" y="2492896"/>
            <a:chExt cx="3002814" cy="1891440"/>
          </a:xfrm>
        </p:grpSpPr>
        <p:grpSp>
          <p:nvGrpSpPr>
            <p:cNvPr id="15" name="Group 14"/>
            <p:cNvGrpSpPr/>
            <p:nvPr/>
          </p:nvGrpSpPr>
          <p:grpSpPr>
            <a:xfrm>
              <a:off x="7644406" y="2492896"/>
              <a:ext cx="3002814" cy="1891440"/>
              <a:chOff x="7892712" y="2603321"/>
              <a:chExt cx="3002814" cy="1891440"/>
            </a:xfrm>
          </p:grpSpPr>
          <p:sp>
            <p:nvSpPr>
              <p:cNvPr id="16" name="Freeform 15"/>
              <p:cNvSpPr/>
              <p:nvPr/>
            </p:nvSpPr>
            <p:spPr>
              <a:xfrm>
                <a:off x="8433663" y="2603321"/>
                <a:ext cx="2461863" cy="1891440"/>
              </a:xfrm>
              <a:custGeom>
                <a:avLst/>
                <a:gdLst>
                  <a:gd name="connsiteX0" fmla="*/ 0 w 2095500"/>
                  <a:gd name="connsiteY0" fmla="*/ 274760 h 1831730"/>
                  <a:gd name="connsiteX1" fmla="*/ 1179635 w 2095500"/>
                  <a:gd name="connsiteY1" fmla="*/ 274760 h 1831730"/>
                  <a:gd name="connsiteX2" fmla="*/ 1179635 w 2095500"/>
                  <a:gd name="connsiteY2" fmla="*/ 0 h 1831730"/>
                  <a:gd name="connsiteX3" fmla="*/ 2095500 w 2095500"/>
                  <a:gd name="connsiteY3" fmla="*/ 915865 h 1831730"/>
                  <a:gd name="connsiteX4" fmla="*/ 1179635 w 2095500"/>
                  <a:gd name="connsiteY4" fmla="*/ 1831730 h 1831730"/>
                  <a:gd name="connsiteX5" fmla="*/ 1179635 w 2095500"/>
                  <a:gd name="connsiteY5" fmla="*/ 1556971 h 1831730"/>
                  <a:gd name="connsiteX6" fmla="*/ 0 w 2095500"/>
                  <a:gd name="connsiteY6" fmla="*/ 1556971 h 1831730"/>
                  <a:gd name="connsiteX7" fmla="*/ 0 w 2095500"/>
                  <a:gd name="connsiteY7" fmla="*/ 274760 h 18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0" h="1831730">
                    <a:moveTo>
                      <a:pt x="0" y="274760"/>
                    </a:moveTo>
                    <a:lnTo>
                      <a:pt x="1179635" y="274760"/>
                    </a:lnTo>
                    <a:lnTo>
                      <a:pt x="1179635" y="0"/>
                    </a:lnTo>
                    <a:lnTo>
                      <a:pt x="2095500" y="915865"/>
                    </a:lnTo>
                    <a:lnTo>
                      <a:pt x="1179635" y="1831730"/>
                    </a:lnTo>
                    <a:lnTo>
                      <a:pt x="1179635" y="1556971"/>
                    </a:lnTo>
                    <a:lnTo>
                      <a:pt x="0" y="1556971"/>
                    </a:lnTo>
                    <a:lnTo>
                      <a:pt x="0" y="274760"/>
                    </a:lnTo>
                    <a:close/>
                  </a:path>
                </a:pathLst>
              </a:custGeom>
              <a:solidFill>
                <a:schemeClr val="accent4">
                  <a:alpha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835" tIns="290000" rIns="580549" bIns="289999" numCol="1" spcCol="1270" anchor="ctr" anchorCtr="0">
                <a:noAutofit/>
              </a:bodyPr>
              <a:lstStyle/>
              <a:p>
                <a:pPr marL="228600" marR="0" lvl="1" indent="-228600" algn="l" defTabSz="1066800" rtl="0" eaLnBrk="1" fontAlgn="auto" latinLnBrk="0" hangingPunct="1">
                  <a:lnSpc>
                    <a:spcPct val="90000"/>
                  </a:lnSpc>
                  <a:spcBef>
                    <a:spcPct val="0"/>
                  </a:spcBef>
                  <a:spcAft>
                    <a:spcPct val="15000"/>
                  </a:spcAft>
                  <a:buClrTx/>
                  <a:buSzTx/>
                  <a:buFontTx/>
                  <a:buChar char="••"/>
                  <a:tabLst/>
                  <a:defRPr/>
                </a:pPr>
                <a:endParaRPr kumimoji="0" lang="en-US" sz="24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a:p>
                <a:pPr marL="228600" marR="0" lvl="1" indent="-228600" algn="l" defTabSz="1066800" rtl="0" eaLnBrk="1" fontAlgn="auto" latinLnBrk="0" hangingPunct="1">
                  <a:lnSpc>
                    <a:spcPct val="90000"/>
                  </a:lnSpc>
                  <a:spcBef>
                    <a:spcPct val="0"/>
                  </a:spcBef>
                  <a:spcAft>
                    <a:spcPct val="15000"/>
                  </a:spcAft>
                  <a:buClrTx/>
                  <a:buSzTx/>
                  <a:buFontTx/>
                  <a:buChar char="••"/>
                  <a:tabLst/>
                  <a:defRPr/>
                </a:pPr>
                <a:endParaRPr kumimoji="0" lang="en-US" sz="24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17" name="Freeform 16"/>
              <p:cNvSpPr/>
              <p:nvPr/>
            </p:nvSpPr>
            <p:spPr>
              <a:xfrm>
                <a:off x="7892712" y="3008089"/>
                <a:ext cx="1081904" cy="1081904"/>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4">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8924502" y="3321997"/>
                <a:ext cx="1740284" cy="433452"/>
              </a:xfrm>
              <a:prstGeom prst="rect">
                <a:avLst/>
              </a:prstGeom>
            </p:spPr>
            <p:txBody>
              <a:bodyPr wrap="none">
                <a:sp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white"/>
                    </a:solidFill>
                    <a:effectLst/>
                    <a:uLnTx/>
                    <a:uFillTx/>
                    <a:latin typeface="Roboto"/>
                    <a:ea typeface="Roboto Light" panose="02000000000000000000" pitchFamily="2" charset="0"/>
                    <a:cs typeface="Oswald Regular"/>
                  </a:rPr>
                  <a:t>Proje Okulları</a:t>
                </a:r>
                <a:endParaRPr kumimoji="0" lang="en-US" sz="2000" b="1" i="0" u="none" strike="noStrike" kern="1200" cap="none" spc="0" normalizeH="0" baseline="0" noProof="0" dirty="0">
                  <a:ln>
                    <a:noFill/>
                  </a:ln>
                  <a:solidFill>
                    <a:prstClr val="white"/>
                  </a:solidFill>
                  <a:effectLst/>
                  <a:uLnTx/>
                  <a:uFillTx/>
                  <a:latin typeface="Roboto"/>
                  <a:ea typeface="Roboto Light" panose="02000000000000000000" pitchFamily="2" charset="0"/>
                  <a:cs typeface="Oswald Regular"/>
                </a:endParaRPr>
              </a:p>
            </p:txBody>
          </p:sp>
        </p:grpSp>
        <p:sp>
          <p:nvSpPr>
            <p:cNvPr id="22" name="Dikdörtgen 21"/>
            <p:cNvSpPr/>
            <p:nvPr/>
          </p:nvSpPr>
          <p:spPr>
            <a:xfrm>
              <a:off x="7988829" y="3212976"/>
              <a:ext cx="393057" cy="535531"/>
            </a:xfrm>
            <a:prstGeom prst="rect">
              <a:avLst/>
            </a:prstGeom>
          </p:spPr>
          <p:txBody>
            <a:bodyPr wrap="none">
              <a:sp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3200" b="1" i="0" u="none" strike="noStrike" kern="1200" cap="none" spc="0" normalizeH="0" baseline="0" noProof="0" dirty="0">
                  <a:ln>
                    <a:noFill/>
                  </a:ln>
                  <a:solidFill>
                    <a:prstClr val="white"/>
                  </a:solidFill>
                  <a:effectLst/>
                  <a:uLnTx/>
                  <a:uFillTx/>
                  <a:latin typeface="Calibri"/>
                  <a:ea typeface="+mn-ea"/>
                  <a:cs typeface="+mn-cs"/>
                </a:rPr>
                <a:t>3</a:t>
              </a:r>
              <a:endParaRPr kumimoji="0" lang="en-US" sz="3200" b="1"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3189865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p:tgtEl>
                                          <p:spTgt spid="24"/>
                                        </p:tgtEl>
                                        <p:attrNameLst>
                                          <p:attrName>ppt_x</p:attrName>
                                        </p:attrNameLst>
                                      </p:cBhvr>
                                      <p:tavLst>
                                        <p:tav tm="0">
                                          <p:val>
                                            <p:strVal val="#ppt_x-#ppt_w*1.125000"/>
                                          </p:val>
                                        </p:tav>
                                        <p:tav tm="100000">
                                          <p:val>
                                            <p:strVal val="#ppt_x"/>
                                          </p:val>
                                        </p:tav>
                                      </p:tavLst>
                                    </p:anim>
                                    <p:animEffect transition="in" filter="wipe(right)">
                                      <p:cBhvr>
                                        <p:cTn id="13" dur="500"/>
                                        <p:tgtEl>
                                          <p:spTgt spid="24"/>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p:tgtEl>
                                          <p:spTgt spid="26"/>
                                        </p:tgtEl>
                                        <p:attrNameLst>
                                          <p:attrName>ppt_x</p:attrName>
                                        </p:attrNameLst>
                                      </p:cBhvr>
                                      <p:tavLst>
                                        <p:tav tm="0">
                                          <p:val>
                                            <p:strVal val="#ppt_x-#ppt_w*1.125000"/>
                                          </p:val>
                                        </p:tav>
                                        <p:tav tm="100000">
                                          <p:val>
                                            <p:strVal val="#ppt_x"/>
                                          </p:val>
                                        </p:tav>
                                      </p:tavLst>
                                    </p:anim>
                                    <p:animEffect transition="in" filter="wipe(right)">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0848" y="743485"/>
            <a:ext cx="10530355" cy="5939326"/>
          </a:xfrm>
        </p:spPr>
        <p:txBody>
          <a:bodyPr>
            <a:normAutofit/>
          </a:bodyPr>
          <a:lstStyle/>
          <a:p>
            <a:r>
              <a:rPr lang="tr-TR" b="1" dirty="0"/>
              <a:t>Sınavlı okullarda öğrenci kontenjanı 174 bin </a:t>
            </a:r>
            <a:r>
              <a:rPr lang="tr-TR" b="1" dirty="0" smtClean="0"/>
              <a:t>160</a:t>
            </a:r>
          </a:p>
          <a:p>
            <a:endParaRPr lang="tr-TR" b="1" dirty="0"/>
          </a:p>
          <a:p>
            <a:endParaRPr lang="tr-TR" b="1" dirty="0" smtClean="0"/>
          </a:p>
          <a:p>
            <a:endParaRPr lang="tr-TR" dirty="0"/>
          </a:p>
          <a:p>
            <a:r>
              <a:rPr lang="tr-TR" dirty="0"/>
              <a:t>Açıklanan kılavuzun ekinde merkezî sınavla öğrenci alacak Anadolu liseleri, fen liseleri, sosyal bilimler liseleri, mesleki ve teknik Anadolu liselerinin Anadolu teknik programları ve özel program ve proje uygulayan ortaöğretim kurumları da yer aldı. Açıklanan listeye göre Türkiye genelinde 2 bin 60 liseye merkezi sınav puanına göre öğrenci yerleştirilecek</a:t>
            </a:r>
            <a:r>
              <a:rPr lang="tr-TR" dirty="0" smtClean="0"/>
              <a:t>.</a:t>
            </a:r>
            <a:endParaRPr lang="tr-TR" dirty="0"/>
          </a:p>
          <a:p>
            <a:r>
              <a:rPr lang="tr-TR" dirty="0"/>
              <a:t>Bu kapsamda, sınavla öğrenci alan okullara toplam 174 bin 160 öğrenci alınacak. Anadolu liselerine 56 bin 396, fen liselerine 36 bin 980, sosyal bilimler liselerine 10 bin 142, Anadolu imam hatip liselerine 36 bin 712, mesleki ve teknik Anadolu liselerine 33 bin 930 kontenjan ayrıldı.</a:t>
            </a:r>
          </a:p>
          <a:p>
            <a:endParaRPr lang="tr-TR" dirty="0"/>
          </a:p>
        </p:txBody>
      </p:sp>
    </p:spTree>
    <p:extLst>
      <p:ext uri="{BB962C8B-B14F-4D97-AF65-F5344CB8AC3E}">
        <p14:creationId xmlns:p14="http://schemas.microsoft.com/office/powerpoint/2010/main" val="2273291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SINAVLA ÖĞRENCİ ALAN LİSELERE TERCİH İŞLEMLERİ</a:t>
            </a:r>
            <a:r>
              <a:rPr lang="en-US" dirty="0"/>
              <a:t/>
            </a:r>
            <a:br>
              <a:rPr lang="en-US" dirty="0"/>
            </a:br>
            <a:endParaRPr lang="vi-VN" dirty="0"/>
          </a:p>
        </p:txBody>
      </p:sp>
      <p:sp>
        <p:nvSpPr>
          <p:cNvPr id="8" name="Title 13"/>
          <p:cNvSpPr txBox="1">
            <a:spLocks/>
          </p:cNvSpPr>
          <p:nvPr/>
        </p:nvSpPr>
        <p:spPr>
          <a:xfrm>
            <a:off x="263352" y="1693662"/>
            <a:ext cx="11665296" cy="1354217"/>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1" u="none" strike="noStrike" kern="1200" cap="none" spc="0" normalizeH="0" baseline="0" noProof="0" dirty="0">
                <a:ln>
                  <a:noFill/>
                </a:ln>
                <a:solidFill>
                  <a:prstClr val="black">
                    <a:lumMod val="95000"/>
                    <a:lumOff val="5000"/>
                  </a:prstClr>
                </a:solidFill>
                <a:effectLst/>
                <a:uLnTx/>
                <a:uFillTx/>
                <a:latin typeface="Roboto"/>
                <a:ea typeface="Roboto Condensed" panose="02000000000000000000" pitchFamily="2" charset="0"/>
                <a:cs typeface="+mj-cs"/>
              </a:rPr>
              <a:t>Sınavla öğrenci alan okullardan en fazla 10 okul tercih edilecek</a:t>
            </a:r>
            <a:r>
              <a:rPr kumimoji="0" lang="tr-TR" sz="40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rPr>
              <a:t>.</a:t>
            </a:r>
            <a:endParaRPr kumimoji="0" lang="en-US" sz="40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endParaRPr>
          </a:p>
        </p:txBody>
      </p:sp>
      <p:sp>
        <p:nvSpPr>
          <p:cNvPr id="5" name="Title 13"/>
          <p:cNvSpPr txBox="1">
            <a:spLocks/>
          </p:cNvSpPr>
          <p:nvPr/>
        </p:nvSpPr>
        <p:spPr>
          <a:xfrm>
            <a:off x="263352" y="3639340"/>
            <a:ext cx="11665296" cy="19697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1" u="none" strike="noStrike" kern="1200" cap="none" spc="0" normalizeH="0" baseline="0" noProof="0" dirty="0">
                <a:ln>
                  <a:noFill/>
                </a:ln>
                <a:solidFill>
                  <a:prstClr val="white"/>
                </a:solidFill>
                <a:effectLst/>
                <a:uLnTx/>
                <a:uFillTx/>
                <a:latin typeface="Roboto"/>
                <a:ea typeface="Roboto Condensed" panose="02000000000000000000" pitchFamily="2" charset="0"/>
                <a:cs typeface="+mj-cs"/>
              </a:rPr>
              <a:t>Herhangi bir okula yerleşememesi durumunda; </a:t>
            </a:r>
            <a:r>
              <a:rPr kumimoji="0" lang="tr-TR" sz="4000" b="1" i="1" u="none" strike="noStrike" kern="1200" cap="none" spc="0" normalizeH="0" baseline="0" noProof="0" dirty="0">
                <a:ln>
                  <a:noFill/>
                </a:ln>
                <a:solidFill>
                  <a:prstClr val="black">
                    <a:lumMod val="95000"/>
                    <a:lumOff val="5000"/>
                  </a:prstClr>
                </a:solidFill>
                <a:effectLst/>
                <a:uLnTx/>
                <a:uFillTx/>
                <a:latin typeface="Roboto"/>
                <a:ea typeface="Roboto Condensed" panose="02000000000000000000" pitchFamily="2" charset="0"/>
                <a:cs typeface="+mj-cs"/>
              </a:rPr>
              <a:t>sınavsız öğrenci alan okullardan birine tercihlerine göre yerleştirilecek.</a:t>
            </a:r>
            <a:endParaRPr kumimoji="0" lang="en-US" sz="4000" b="1" i="1" u="none" strike="noStrike" kern="1200" cap="none" spc="0" normalizeH="0" baseline="0" noProof="0" dirty="0">
              <a:ln>
                <a:noFill/>
              </a:ln>
              <a:solidFill>
                <a:prstClr val="black">
                  <a:lumMod val="95000"/>
                  <a:lumOff val="5000"/>
                </a:prstClr>
              </a:solidFill>
              <a:effectLst/>
              <a:uLnTx/>
              <a:uFillTx/>
              <a:latin typeface="Roboto"/>
              <a:ea typeface="Roboto Condensed" panose="02000000000000000000" pitchFamily="2" charset="0"/>
              <a:cs typeface="+mj-cs"/>
            </a:endParaRPr>
          </a:p>
        </p:txBody>
      </p:sp>
    </p:spTree>
    <p:extLst>
      <p:ext uri="{BB962C8B-B14F-4D97-AF65-F5344CB8AC3E}">
        <p14:creationId xmlns:p14="http://schemas.microsoft.com/office/powerpoint/2010/main" val="21997542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ikdörtgen 45"/>
          <p:cNvSpPr/>
          <p:nvPr/>
        </p:nvSpPr>
        <p:spPr>
          <a:xfrm>
            <a:off x="263352" y="1484784"/>
            <a:ext cx="5544616" cy="4896544"/>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YEREL YERLEŞTİRME NASIL OLACAK?</a:t>
            </a:r>
            <a:r>
              <a:rPr lang="en-US" dirty="0"/>
              <a:t/>
            </a:r>
            <a:br>
              <a:rPr lang="en-US" dirty="0"/>
            </a:br>
            <a:endParaRPr lang="vi-VN" dirty="0"/>
          </a:p>
        </p:txBody>
      </p:sp>
      <p:sp>
        <p:nvSpPr>
          <p:cNvPr id="8" name="Title 13"/>
          <p:cNvSpPr txBox="1">
            <a:spLocks/>
          </p:cNvSpPr>
          <p:nvPr/>
        </p:nvSpPr>
        <p:spPr>
          <a:xfrm>
            <a:off x="6093968" y="2922042"/>
            <a:ext cx="6098032" cy="1846659"/>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800" b="1" i="0" u="none" strike="noStrike" kern="1200" cap="none" spc="0" normalizeH="0" baseline="0" noProof="0" dirty="0">
                <a:ln>
                  <a:noFill/>
                </a:ln>
                <a:solidFill>
                  <a:srgbClr val="4472C4">
                    <a:lumMod val="75000"/>
                  </a:srgbClr>
                </a:solidFill>
                <a:effectLst/>
                <a:uLnTx/>
                <a:uFillTx/>
                <a:ea typeface="+mj-ea"/>
                <a:cs typeface="+mj-cs"/>
              </a:rPr>
              <a:t>Okulların türü, okulların kontenjanı, okulların bulundukları yere göre ortaöğretim kayıt alanları oluşturulacak.</a:t>
            </a:r>
            <a:endParaRPr kumimoji="0" lang="en-US" sz="28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endParaRPr>
          </a:p>
        </p:txBody>
      </p:sp>
    </p:spTree>
    <p:extLst>
      <p:ext uri="{BB962C8B-B14F-4D97-AF65-F5344CB8AC3E}">
        <p14:creationId xmlns:p14="http://schemas.microsoft.com/office/powerpoint/2010/main" val="6907115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80">
                                          <p:stCondLst>
                                            <p:cond delay="0"/>
                                          </p:stCondLst>
                                        </p:cTn>
                                        <p:tgtEl>
                                          <p:spTgt spid="46"/>
                                        </p:tgtEl>
                                      </p:cBhvr>
                                    </p:animEffect>
                                    <p:anim calcmode="lin" valueType="num">
                                      <p:cBhvr>
                                        <p:cTn id="8"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3" dur="26">
                                          <p:stCondLst>
                                            <p:cond delay="650"/>
                                          </p:stCondLst>
                                        </p:cTn>
                                        <p:tgtEl>
                                          <p:spTgt spid="46"/>
                                        </p:tgtEl>
                                      </p:cBhvr>
                                      <p:to x="100000" y="60000"/>
                                    </p:animScale>
                                    <p:animScale>
                                      <p:cBhvr>
                                        <p:cTn id="14" dur="166" decel="50000">
                                          <p:stCondLst>
                                            <p:cond delay="676"/>
                                          </p:stCondLst>
                                        </p:cTn>
                                        <p:tgtEl>
                                          <p:spTgt spid="46"/>
                                        </p:tgtEl>
                                      </p:cBhvr>
                                      <p:to x="100000" y="100000"/>
                                    </p:animScale>
                                    <p:animScale>
                                      <p:cBhvr>
                                        <p:cTn id="15" dur="26">
                                          <p:stCondLst>
                                            <p:cond delay="1312"/>
                                          </p:stCondLst>
                                        </p:cTn>
                                        <p:tgtEl>
                                          <p:spTgt spid="46"/>
                                        </p:tgtEl>
                                      </p:cBhvr>
                                      <p:to x="100000" y="80000"/>
                                    </p:animScale>
                                    <p:animScale>
                                      <p:cBhvr>
                                        <p:cTn id="16" dur="166" decel="50000">
                                          <p:stCondLst>
                                            <p:cond delay="1338"/>
                                          </p:stCondLst>
                                        </p:cTn>
                                        <p:tgtEl>
                                          <p:spTgt spid="46"/>
                                        </p:tgtEl>
                                      </p:cBhvr>
                                      <p:to x="100000" y="100000"/>
                                    </p:animScale>
                                    <p:animScale>
                                      <p:cBhvr>
                                        <p:cTn id="17" dur="26">
                                          <p:stCondLst>
                                            <p:cond delay="1642"/>
                                          </p:stCondLst>
                                        </p:cTn>
                                        <p:tgtEl>
                                          <p:spTgt spid="46"/>
                                        </p:tgtEl>
                                      </p:cBhvr>
                                      <p:to x="100000" y="90000"/>
                                    </p:animScale>
                                    <p:animScale>
                                      <p:cBhvr>
                                        <p:cTn id="18" dur="166" decel="50000">
                                          <p:stCondLst>
                                            <p:cond delay="1668"/>
                                          </p:stCondLst>
                                        </p:cTn>
                                        <p:tgtEl>
                                          <p:spTgt spid="46"/>
                                        </p:tgtEl>
                                      </p:cBhvr>
                                      <p:to x="100000" y="100000"/>
                                    </p:animScale>
                                    <p:animScale>
                                      <p:cBhvr>
                                        <p:cTn id="19" dur="26">
                                          <p:stCondLst>
                                            <p:cond delay="1808"/>
                                          </p:stCondLst>
                                        </p:cTn>
                                        <p:tgtEl>
                                          <p:spTgt spid="46"/>
                                        </p:tgtEl>
                                      </p:cBhvr>
                                      <p:to x="100000" y="95000"/>
                                    </p:animScale>
                                    <p:animScale>
                                      <p:cBhvr>
                                        <p:cTn id="20" dur="166" decel="50000">
                                          <p:stCondLst>
                                            <p:cond delay="1834"/>
                                          </p:stCondLst>
                                        </p:cTn>
                                        <p:tgtEl>
                                          <p:spTgt spid="4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ikdörtgen 45"/>
          <p:cNvSpPr/>
          <p:nvPr/>
        </p:nvSpPr>
        <p:spPr>
          <a:xfrm>
            <a:off x="263352" y="1929924"/>
            <a:ext cx="4752528" cy="419703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TERCİHLER NASIL YAPILACAK?</a:t>
            </a:r>
            <a:r>
              <a:rPr lang="en-US" dirty="0"/>
              <a:t/>
            </a:r>
            <a:br>
              <a:rPr lang="en-US" dirty="0"/>
            </a:br>
            <a:endParaRPr lang="vi-VN" dirty="0"/>
          </a:p>
        </p:txBody>
      </p:sp>
      <p:sp>
        <p:nvSpPr>
          <p:cNvPr id="8" name="Title 13"/>
          <p:cNvSpPr txBox="1">
            <a:spLocks/>
          </p:cNvSpPr>
          <p:nvPr/>
        </p:nvSpPr>
        <p:spPr>
          <a:xfrm>
            <a:off x="5159896" y="1439817"/>
            <a:ext cx="7128792" cy="4431983"/>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1" i="1" u="none" strike="noStrike" kern="1200" cap="none" spc="0" normalizeH="0" baseline="0" noProof="0" dirty="0">
                <a:ln>
                  <a:noFill/>
                </a:ln>
                <a:solidFill>
                  <a:srgbClr val="FA1230"/>
                </a:solidFill>
                <a:effectLst/>
                <a:uLnTx/>
                <a:uFillTx/>
                <a:latin typeface="Roboto"/>
                <a:ea typeface="Roboto Condensed" panose="02000000000000000000" pitchFamily="2" charset="0"/>
                <a:cs typeface="+mj-cs"/>
              </a:rPr>
              <a:t>Tercihlerde öğrencinin karşısına</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3200" b="1" i="1" u="none" strike="noStrike" kern="1200" cap="none" spc="0" normalizeH="0" baseline="0" noProof="0" dirty="0">
              <a:ln>
                <a:noFill/>
              </a:ln>
              <a:solidFill>
                <a:srgbClr val="FA1230"/>
              </a:solidFill>
              <a:effectLst/>
              <a:uLnTx/>
              <a:uFillTx/>
              <a:latin typeface="Roboto"/>
              <a:ea typeface="Roboto Condensed" panose="02000000000000000000" pitchFamily="2" charset="0"/>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rPr>
              <a:t>1-Yerel Yerleştirme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rPr>
              <a:t>2-Merkezi Yerleştirme,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rPr>
              <a:t>3-Pansiyonlu Okullara Yerleştirme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20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20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000" b="1" i="1" u="none" strike="noStrike" kern="1200" cap="none" spc="0" normalizeH="0" baseline="0" noProof="0" dirty="0">
                <a:ln>
                  <a:noFill/>
                </a:ln>
                <a:solidFill>
                  <a:srgbClr val="E7E6E6">
                    <a:lumMod val="25000"/>
                  </a:srgbClr>
                </a:solidFill>
                <a:effectLst/>
                <a:uLnTx/>
                <a:uFillTx/>
                <a:latin typeface="Roboto"/>
                <a:ea typeface="Roboto Condensed" panose="02000000000000000000" pitchFamily="2" charset="0"/>
                <a:cs typeface="+mj-cs"/>
              </a:rPr>
              <a:t>ekranı olmak üzere 3 tercih ekranı çıkacak. Yerel yerleştirme tercihi yapmak zorunlu olup, yerel yerleştirme yapmayan öğrencilere diğer tercih ekranları açılmayacak.</a:t>
            </a:r>
            <a:endParaRPr kumimoji="0" lang="en-US" sz="2000" b="1" i="1" u="none" strike="noStrike" kern="1200" cap="none" spc="0" normalizeH="0" baseline="0" noProof="0" dirty="0">
              <a:ln>
                <a:noFill/>
              </a:ln>
              <a:solidFill>
                <a:srgbClr val="E7E6E6">
                  <a:lumMod val="25000"/>
                </a:srgbClr>
              </a:solidFill>
              <a:effectLst/>
              <a:uLnTx/>
              <a:uFillTx/>
              <a:latin typeface="Roboto"/>
              <a:ea typeface="Roboto Condensed" panose="02000000000000000000" pitchFamily="2" charset="0"/>
              <a:cs typeface="+mj-cs"/>
            </a:endParaRPr>
          </a:p>
        </p:txBody>
      </p:sp>
    </p:spTree>
    <p:extLst>
      <p:ext uri="{BB962C8B-B14F-4D97-AF65-F5344CB8AC3E}">
        <p14:creationId xmlns:p14="http://schemas.microsoft.com/office/powerpoint/2010/main" val="19478578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YEREL YERLEŞTİRME NASIL OLACAK?</a:t>
            </a:r>
            <a:r>
              <a:rPr lang="en-US" dirty="0"/>
              <a:t/>
            </a:r>
            <a:br>
              <a:rPr lang="en-US" dirty="0"/>
            </a:br>
            <a:endParaRPr lang="vi-VN" dirty="0"/>
          </a:p>
        </p:txBody>
      </p:sp>
      <p:sp>
        <p:nvSpPr>
          <p:cNvPr id="8" name="Title 13"/>
          <p:cNvSpPr txBox="1">
            <a:spLocks/>
          </p:cNvSpPr>
          <p:nvPr/>
        </p:nvSpPr>
        <p:spPr>
          <a:xfrm>
            <a:off x="6093968" y="1875604"/>
            <a:ext cx="5762672" cy="3939540"/>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800" b="1" i="0" u="none" strike="noStrike" kern="1200" cap="none" spc="0" normalizeH="0" baseline="0" noProof="0" dirty="0">
                <a:ln>
                  <a:noFill/>
                </a:ln>
                <a:solidFill>
                  <a:srgbClr val="4472C4">
                    <a:lumMod val="75000"/>
                  </a:srgbClr>
                </a:solidFill>
                <a:effectLst/>
                <a:uLnTx/>
                <a:uFillTx/>
                <a:ea typeface="+mj-ea"/>
                <a:cs typeface="+mj-cs"/>
              </a:rPr>
              <a:t>1-Öğrencinin İkamet Adresi,</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8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rPr>
              <a:t>2-Ortaöğretim Başarı Puanı,</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8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rPr>
              <a:t>3-8. Sınıf Özürsüz Devamsızlık,</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8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rPr>
              <a:t>4-Yıl Sonu Başarı Puanı Üstünlüğü </a:t>
            </a:r>
            <a:r>
              <a:rPr kumimoji="0" lang="tr-TR" sz="2400" b="1" i="1" u="none" strike="noStrike" kern="1200" cap="none" spc="0" normalizeH="0" baseline="0" noProof="0" dirty="0">
                <a:ln>
                  <a:noFill/>
                </a:ln>
                <a:solidFill>
                  <a:srgbClr val="E7E6E6">
                    <a:lumMod val="25000"/>
                  </a:srgbClr>
                </a:solidFill>
                <a:effectLst/>
                <a:uLnTx/>
                <a:uFillTx/>
                <a:latin typeface="Roboto"/>
                <a:ea typeface="Roboto Condensed" panose="02000000000000000000" pitchFamily="2" charset="0"/>
                <a:cs typeface="+mj-cs"/>
              </a:rPr>
              <a:t>(Sırasıyla 8,7 ve 6. sınıf)</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2400" b="1" i="1" u="none" strike="noStrike" kern="1200" cap="none" spc="0" normalizeH="0" baseline="0" noProof="0" dirty="0">
              <a:ln>
                <a:noFill/>
              </a:ln>
              <a:solidFill>
                <a:srgbClr val="E7E6E6">
                  <a:lumMod val="25000"/>
                </a:srgbClr>
              </a:solidFill>
              <a:effectLst/>
              <a:uLnTx/>
              <a:uFillTx/>
              <a:latin typeface="Roboto"/>
              <a:ea typeface="Roboto Condensed" panose="02000000000000000000" pitchFamily="2" charset="0"/>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4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rPr>
              <a:t>Sırasıyla bu kriterlere göre yapılacak.</a:t>
            </a:r>
            <a:endParaRPr kumimoji="0" lang="tr-TR" sz="28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28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endParaRPr>
          </a:p>
        </p:txBody>
      </p:sp>
      <p:sp>
        <p:nvSpPr>
          <p:cNvPr id="3" name="Dikdörtgen 2"/>
          <p:cNvSpPr/>
          <p:nvPr/>
        </p:nvSpPr>
        <p:spPr>
          <a:xfrm>
            <a:off x="479376" y="1823850"/>
            <a:ext cx="4896544" cy="39761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endParaRPr>
          </a:p>
        </p:txBody>
      </p:sp>
      <p:sp>
        <p:nvSpPr>
          <p:cNvPr id="4" name="Metin kutusu 3"/>
          <p:cNvSpPr txBox="1"/>
          <p:nvPr/>
        </p:nvSpPr>
        <p:spPr>
          <a:xfrm>
            <a:off x="803412" y="2258055"/>
            <a:ext cx="4248472" cy="33547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ibri"/>
                <a:ea typeface="+mn-ea"/>
                <a:cs typeface="+mn-cs"/>
              </a:rPr>
              <a:t>YEREL</a:t>
            </a:r>
            <a:r>
              <a:rPr kumimoji="0" lang="tr-TR" sz="4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ibri"/>
                <a:ea typeface="+mn-ea"/>
                <a:cs typeface="+mn-cs"/>
              </a:rPr>
              <a:t> YERLEŞTİRMEDE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ibri"/>
                <a:ea typeface="+mn-ea"/>
                <a:cs typeface="+mn-cs"/>
              </a:rPr>
              <a:t>KRİTERLER</a:t>
            </a:r>
          </a:p>
        </p:txBody>
      </p:sp>
    </p:spTree>
    <p:extLst>
      <p:ext uri="{BB962C8B-B14F-4D97-AF65-F5344CB8AC3E}">
        <p14:creationId xmlns:p14="http://schemas.microsoft.com/office/powerpoint/2010/main" val="35344554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YEREL YERLEŞTİRMEDE ÖNCELİK?</a:t>
            </a:r>
            <a:r>
              <a:rPr lang="en-US" dirty="0"/>
              <a:t/>
            </a:r>
            <a:br>
              <a:rPr lang="en-US" dirty="0"/>
            </a:br>
            <a:endParaRPr lang="vi-VN" dirty="0"/>
          </a:p>
        </p:txBody>
      </p:sp>
      <p:sp>
        <p:nvSpPr>
          <p:cNvPr id="8" name="Title 13"/>
          <p:cNvSpPr txBox="1">
            <a:spLocks/>
          </p:cNvSpPr>
          <p:nvPr/>
        </p:nvSpPr>
        <p:spPr>
          <a:xfrm>
            <a:off x="875420" y="1342237"/>
            <a:ext cx="10945216" cy="1600438"/>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2400" b="0" i="0" u="none" strike="noStrike" kern="1200" cap="none" spc="0" normalizeH="0" baseline="0" noProof="0" dirty="0">
                <a:ln>
                  <a:noFill/>
                </a:ln>
                <a:solidFill>
                  <a:prstClr val="black">
                    <a:lumMod val="65000"/>
                    <a:lumOff val="35000"/>
                  </a:prstClr>
                </a:solidFill>
                <a:effectLst/>
                <a:uLnTx/>
                <a:uFillTx/>
                <a:ea typeface="+mj-ea"/>
                <a:cs typeface="+mj-cs"/>
              </a:rPr>
              <a:t>Öğrenciler, ikamet adresine göre bulunduğu Kayıt Alanından okul tercih etmeleri durumunda, aynı okulu tercih eden Komşu Kayıt Alanındaki öğrencilerden; Komşu Kayıt Alanındaki öğrenciler de Diğer Kayıt Alanlarındaki öğrencilerden öncelikli yerleştirilecektir.</a:t>
            </a:r>
            <a:endParaRPr kumimoji="0" lang="tr-TR" sz="24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endParaRPr>
          </a:p>
        </p:txBody>
      </p:sp>
      <p:sp>
        <p:nvSpPr>
          <p:cNvPr id="6" name="Metin kutusu 5"/>
          <p:cNvSpPr txBox="1"/>
          <p:nvPr/>
        </p:nvSpPr>
        <p:spPr>
          <a:xfrm>
            <a:off x="83332" y="1488390"/>
            <a:ext cx="79208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a:noFill/>
                </a:ln>
                <a:solidFill>
                  <a:srgbClr val="FA1230"/>
                </a:solidFill>
                <a:effectLst/>
                <a:uLnTx/>
                <a:uFillTx/>
                <a:latin typeface="Calibri"/>
                <a:ea typeface="+mn-ea"/>
                <a:cs typeface="+mn-cs"/>
              </a:rPr>
              <a:t>1</a:t>
            </a:r>
          </a:p>
        </p:txBody>
      </p:sp>
      <p:sp>
        <p:nvSpPr>
          <p:cNvPr id="9" name="Metin kutusu 8"/>
          <p:cNvSpPr txBox="1"/>
          <p:nvPr/>
        </p:nvSpPr>
        <p:spPr>
          <a:xfrm>
            <a:off x="101318" y="2970897"/>
            <a:ext cx="79208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a:noFill/>
                </a:ln>
                <a:solidFill>
                  <a:srgbClr val="FA1230"/>
                </a:solidFill>
                <a:effectLst/>
                <a:uLnTx/>
                <a:uFillTx/>
                <a:latin typeface="Calibri"/>
                <a:ea typeface="+mn-ea"/>
                <a:cs typeface="+mn-cs"/>
              </a:rPr>
              <a:t>2</a:t>
            </a:r>
          </a:p>
        </p:txBody>
      </p:sp>
      <p:sp>
        <p:nvSpPr>
          <p:cNvPr id="10" name="Title 13"/>
          <p:cNvSpPr txBox="1">
            <a:spLocks/>
          </p:cNvSpPr>
          <p:nvPr/>
        </p:nvSpPr>
        <p:spPr>
          <a:xfrm>
            <a:off x="1010647" y="3140175"/>
            <a:ext cx="10945216" cy="861774"/>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2400" b="0" i="0" u="none" strike="noStrike" kern="1200" cap="none" spc="0" normalizeH="0" baseline="0" noProof="0" dirty="0">
                <a:ln>
                  <a:noFill/>
                </a:ln>
                <a:solidFill>
                  <a:prstClr val="black">
                    <a:lumMod val="65000"/>
                    <a:lumOff val="35000"/>
                  </a:prstClr>
                </a:solidFill>
                <a:effectLst/>
                <a:uLnTx/>
                <a:uFillTx/>
                <a:ea typeface="+mj-ea"/>
                <a:cs typeface="+mj-cs"/>
              </a:rPr>
              <a:t>Yerleştirmede, Okul Başarı Puanı yüksek olan öğrenciler öncelikli olarak yerleştirilecektir</a:t>
            </a:r>
            <a:endParaRPr kumimoji="0" lang="en-US" sz="24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endParaRPr>
          </a:p>
        </p:txBody>
      </p:sp>
      <p:sp>
        <p:nvSpPr>
          <p:cNvPr id="7" name="Dikdörtgen 6"/>
          <p:cNvSpPr/>
          <p:nvPr/>
        </p:nvSpPr>
        <p:spPr>
          <a:xfrm>
            <a:off x="1107671" y="4339887"/>
            <a:ext cx="1068439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Yerleştirmede, 8’inci sınıfta okula özürsüz devamsızlık yapılan gün sayısı az olan öğrenciler öncelikli olarak yerleştirilecektir.</a:t>
            </a:r>
          </a:p>
        </p:txBody>
      </p:sp>
      <p:sp>
        <p:nvSpPr>
          <p:cNvPr id="11" name="Metin kutusu 10"/>
          <p:cNvSpPr txBox="1"/>
          <p:nvPr/>
        </p:nvSpPr>
        <p:spPr>
          <a:xfrm>
            <a:off x="218559" y="4216777"/>
            <a:ext cx="79208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a:noFill/>
                </a:ln>
                <a:solidFill>
                  <a:srgbClr val="FA1230"/>
                </a:solidFill>
                <a:effectLst/>
                <a:uLnTx/>
                <a:uFillTx/>
                <a:latin typeface="Calibri"/>
                <a:ea typeface="+mn-ea"/>
                <a:cs typeface="+mn-cs"/>
              </a:rPr>
              <a:t>3</a:t>
            </a:r>
          </a:p>
        </p:txBody>
      </p:sp>
    </p:spTree>
    <p:extLst>
      <p:ext uri="{BB962C8B-B14F-4D97-AF65-F5344CB8AC3E}">
        <p14:creationId xmlns:p14="http://schemas.microsoft.com/office/powerpoint/2010/main" val="16492518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MERKEZİ YERLEŞTİRME NASIL OLACAK?</a:t>
            </a:r>
            <a:r>
              <a:rPr lang="en-US" dirty="0"/>
              <a:t/>
            </a:r>
            <a:br>
              <a:rPr lang="en-US" dirty="0"/>
            </a:br>
            <a:endParaRPr lang="vi-VN" dirty="0"/>
          </a:p>
        </p:txBody>
      </p:sp>
      <p:sp>
        <p:nvSpPr>
          <p:cNvPr id="8" name="Title 13"/>
          <p:cNvSpPr txBox="1">
            <a:spLocks/>
          </p:cNvSpPr>
          <p:nvPr/>
        </p:nvSpPr>
        <p:spPr>
          <a:xfrm>
            <a:off x="6093968" y="1383163"/>
            <a:ext cx="5762672" cy="4924425"/>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800" b="1" i="0" u="none" strike="noStrike" kern="1200" cap="none" spc="0" normalizeH="0" baseline="0" noProof="0" dirty="0">
                <a:ln>
                  <a:noFill/>
                </a:ln>
                <a:solidFill>
                  <a:srgbClr val="4472C4">
                    <a:lumMod val="75000"/>
                  </a:srgbClr>
                </a:solidFill>
                <a:effectLst/>
                <a:uLnTx/>
                <a:uFillTx/>
                <a:ea typeface="+mj-ea"/>
                <a:cs typeface="+mj-cs"/>
              </a:rPr>
              <a:t>1-Sınav Puanı,</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8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rPr>
              <a:t>2-Ortaöğretim Başarı Puanı,</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8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rPr>
              <a:t>3-</a:t>
            </a:r>
            <a:r>
              <a:rPr kumimoji="0" lang="tr-TR" sz="2800" b="1" i="1" u="none" strike="noStrike" kern="1200" cap="none" spc="0" normalizeH="0" baseline="0" noProof="0" dirty="0">
                <a:ln>
                  <a:noFill/>
                </a:ln>
                <a:solidFill>
                  <a:srgbClr val="4472C4">
                    <a:lumMod val="75000"/>
                  </a:srgbClr>
                </a:solidFill>
                <a:effectLst/>
                <a:uLnTx/>
                <a:uFillTx/>
                <a:ea typeface="Roboto Condensed" panose="02000000000000000000" pitchFamily="2" charset="0"/>
                <a:cs typeface="+mj-cs"/>
              </a:rPr>
              <a:t>Yıl Sonu Başarı Puanı Üstünlüğü </a:t>
            </a:r>
            <a:r>
              <a:rPr kumimoji="0" lang="tr-TR" sz="2000" b="1" i="1" u="none" strike="noStrike" kern="1200" cap="none" spc="0" normalizeH="0" baseline="0" noProof="0" dirty="0">
                <a:ln>
                  <a:noFill/>
                </a:ln>
                <a:solidFill>
                  <a:srgbClr val="E7E6E6">
                    <a:lumMod val="25000"/>
                  </a:srgbClr>
                </a:solidFill>
                <a:effectLst/>
                <a:uLnTx/>
                <a:uFillTx/>
                <a:ea typeface="Roboto Condensed" panose="02000000000000000000" pitchFamily="2" charset="0"/>
                <a:cs typeface="+mj-cs"/>
              </a:rPr>
              <a:t>(sırasıyla 8,7 ve 6. Sınıf)</a:t>
            </a:r>
            <a:endParaRPr kumimoji="0" lang="tr-TR" sz="2800" b="1" i="1" u="none" strike="noStrike" kern="1200" cap="none" spc="0" normalizeH="0" baseline="0" noProof="0" dirty="0">
              <a:ln>
                <a:noFill/>
              </a:ln>
              <a:solidFill>
                <a:srgbClr val="E7E6E6">
                  <a:lumMod val="25000"/>
                </a:srgbClr>
              </a:solidFill>
              <a:effectLst/>
              <a:uLnTx/>
              <a:uFillTx/>
              <a:ea typeface="Roboto Condensed" panose="02000000000000000000" pitchFamily="2" charset="0"/>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8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rPr>
              <a:t>3-8. Sınıf Özürsüz Devamsızlık,</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8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rPr>
              <a:t>4-Tercih önceliği,</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8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rPr>
              <a:t>5-Öğrencinin Yaşı (küçük olana)</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28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000" b="1" i="1" u="none" strike="noStrike" kern="1200" cap="none" spc="0" normalizeH="0" baseline="0" noProof="0" dirty="0">
                <a:ln>
                  <a:noFill/>
                </a:ln>
                <a:solidFill>
                  <a:srgbClr val="E7E6E6">
                    <a:lumMod val="25000"/>
                  </a:srgbClr>
                </a:solidFill>
                <a:effectLst/>
                <a:uLnTx/>
                <a:uFillTx/>
                <a:latin typeface="Roboto"/>
                <a:ea typeface="Roboto Condensed" panose="02000000000000000000" pitchFamily="2" charset="0"/>
                <a:cs typeface="+mj-cs"/>
              </a:rPr>
              <a:t>Öncelikle sınav puanına bakılacak eşitlik olması durumunda sırasıyla diğer kriterlere bakılacak.</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endParaRPr>
          </a:p>
        </p:txBody>
      </p:sp>
      <p:sp>
        <p:nvSpPr>
          <p:cNvPr id="3" name="Dikdörtgen 2"/>
          <p:cNvSpPr/>
          <p:nvPr/>
        </p:nvSpPr>
        <p:spPr>
          <a:xfrm>
            <a:off x="479376" y="1823850"/>
            <a:ext cx="4896544" cy="39761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endParaRPr>
          </a:p>
        </p:txBody>
      </p:sp>
      <p:sp>
        <p:nvSpPr>
          <p:cNvPr id="4" name="Metin kutusu 3"/>
          <p:cNvSpPr txBox="1"/>
          <p:nvPr/>
        </p:nvSpPr>
        <p:spPr>
          <a:xfrm>
            <a:off x="479376" y="2258055"/>
            <a:ext cx="4896544" cy="31085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MERKEZİ</a:t>
            </a:r>
            <a:r>
              <a:rPr kumimoji="0" lang="tr-TR" sz="4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 YERLEŞTİRMEDE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KRİTERLER</a:t>
            </a:r>
          </a:p>
        </p:txBody>
      </p:sp>
    </p:spTree>
    <p:extLst>
      <p:ext uri="{BB962C8B-B14F-4D97-AF65-F5344CB8AC3E}">
        <p14:creationId xmlns:p14="http://schemas.microsoft.com/office/powerpoint/2010/main" val="2668629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ikdörtgen 45"/>
          <p:cNvSpPr/>
          <p:nvPr/>
        </p:nvSpPr>
        <p:spPr>
          <a:xfrm>
            <a:off x="263352" y="1772816"/>
            <a:ext cx="4896544" cy="460851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BELİRLİ OKULLARDA YIĞILMA OLURSA!</a:t>
            </a:r>
            <a:r>
              <a:rPr lang="en-US" dirty="0"/>
              <a:t/>
            </a:r>
            <a:br>
              <a:rPr lang="en-US" dirty="0"/>
            </a:br>
            <a:endParaRPr lang="vi-VN" dirty="0"/>
          </a:p>
        </p:txBody>
      </p:sp>
      <p:sp>
        <p:nvSpPr>
          <p:cNvPr id="5" name="Title 13"/>
          <p:cNvSpPr txBox="1">
            <a:spLocks/>
          </p:cNvSpPr>
          <p:nvPr/>
        </p:nvSpPr>
        <p:spPr>
          <a:xfrm>
            <a:off x="5447928" y="1772391"/>
            <a:ext cx="6264696" cy="2708434"/>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8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rPr>
              <a:t>1-Öğrencinin İkamet Adresi,</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8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rPr>
              <a:t>2-Ortaöğretim Başarı Puanı,</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8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rPr>
              <a:t>3-8. Sınıf Özürsüz Devamsızlık,</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8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rPr>
              <a:t>4-Yıl Sonu Başarı Puanı Üstünlüğü (Sırasıyla 8,7 ve 6. sınıf)</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28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endParaRPr>
          </a:p>
        </p:txBody>
      </p:sp>
    </p:spTree>
    <p:extLst>
      <p:ext uri="{BB962C8B-B14F-4D97-AF65-F5344CB8AC3E}">
        <p14:creationId xmlns:p14="http://schemas.microsoft.com/office/powerpoint/2010/main" val="22885140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ikdörtgen 45"/>
          <p:cNvSpPr/>
          <p:nvPr/>
        </p:nvSpPr>
        <p:spPr>
          <a:xfrm>
            <a:off x="263352" y="1484784"/>
            <a:ext cx="5544616" cy="4896544"/>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ÖZEL LİSELERE YERLEŞTİRME NASIL OLACAK?</a:t>
            </a:r>
            <a:r>
              <a:rPr lang="en-US" dirty="0"/>
              <a:t/>
            </a:r>
            <a:br>
              <a:rPr lang="en-US" dirty="0"/>
            </a:br>
            <a:endParaRPr lang="vi-VN" dirty="0"/>
          </a:p>
        </p:txBody>
      </p:sp>
      <p:sp>
        <p:nvSpPr>
          <p:cNvPr id="5" name="Title 13"/>
          <p:cNvSpPr txBox="1">
            <a:spLocks/>
          </p:cNvSpPr>
          <p:nvPr/>
        </p:nvSpPr>
        <p:spPr>
          <a:xfrm>
            <a:off x="5807968" y="1785010"/>
            <a:ext cx="6048672" cy="4001095"/>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6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rPr>
              <a:t>Özel okullar isterlerse kendi sınavlarını yapabilecek.</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tr-TR" sz="36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6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rPr>
              <a:t>İsteyen özel okullar merkezi sınava göre öğrenci alabilecek.</a:t>
            </a:r>
            <a:endParaRPr kumimoji="0" lang="en-US" sz="36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endParaRPr>
          </a:p>
        </p:txBody>
      </p:sp>
    </p:spTree>
    <p:extLst>
      <p:ext uri="{BB962C8B-B14F-4D97-AF65-F5344CB8AC3E}">
        <p14:creationId xmlns:p14="http://schemas.microsoft.com/office/powerpoint/2010/main" val="26864841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C7630F-6C41-40D3-84C4-A534F9F8CB9F}"/>
              </a:ext>
            </a:extLst>
          </p:cNvPr>
          <p:cNvSpPr>
            <a:spLocks noGrp="1"/>
          </p:cNvSpPr>
          <p:nvPr>
            <p:ph type="title"/>
          </p:nvPr>
        </p:nvSpPr>
        <p:spPr>
          <a:xfrm>
            <a:off x="551384" y="476672"/>
            <a:ext cx="11471275" cy="792163"/>
          </a:xfrm>
        </p:spPr>
        <p:style>
          <a:lnRef idx="1">
            <a:schemeClr val="accent5"/>
          </a:lnRef>
          <a:fillRef idx="3">
            <a:schemeClr val="accent5"/>
          </a:fillRef>
          <a:effectRef idx="2">
            <a:schemeClr val="accent5"/>
          </a:effectRef>
          <a:fontRef idx="minor">
            <a:schemeClr val="lt1"/>
          </a:fontRef>
        </p:style>
        <p:txBody>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LGS NEDİR?</a:t>
            </a:r>
            <a:endParaRPr lang="vi-VN" sz="4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Metin kutusu 3">
            <a:extLst>
              <a:ext uri="{FF2B5EF4-FFF2-40B4-BE49-F238E27FC236}">
                <a16:creationId xmlns:a16="http://schemas.microsoft.com/office/drawing/2014/main" id="{98B73AAE-D22A-47A5-A188-65DCBD21CE51}"/>
              </a:ext>
            </a:extLst>
          </p:cNvPr>
          <p:cNvSpPr txBox="1"/>
          <p:nvPr/>
        </p:nvSpPr>
        <p:spPr>
          <a:xfrm>
            <a:off x="1055440" y="1988840"/>
            <a:ext cx="10585176"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400" b="0" i="0" u="none" strike="noStrike" kern="1200" cap="none" spc="0" normalizeH="0" baseline="0" noProof="0" dirty="0">
                <a:ln>
                  <a:noFill/>
                </a:ln>
                <a:solidFill>
                  <a:prstClr val="black"/>
                </a:solidFill>
                <a:effectLst/>
                <a:uLnTx/>
                <a:uFillTx/>
                <a:latin typeface="Calibri"/>
                <a:ea typeface="+mn-ea"/>
                <a:cs typeface="+mn-cs"/>
              </a:rPr>
              <a:t>LGS,MEB tarafından her yıl sonuna doğru düzenlenen ve ortaokul kademesinden lise kademesine geçişte öğrencilerin seviyelerini ölçmek ve yerleştirme yapmak amacıyla düzenlenen sınavdır.</a:t>
            </a:r>
          </a:p>
        </p:txBody>
      </p:sp>
    </p:spTree>
    <p:extLst>
      <p:ext uri="{BB962C8B-B14F-4D97-AF65-F5344CB8AC3E}">
        <p14:creationId xmlns:p14="http://schemas.microsoft.com/office/powerpoint/2010/main" val="32033473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ikdörtgen 45"/>
          <p:cNvSpPr/>
          <p:nvPr/>
        </p:nvSpPr>
        <p:spPr>
          <a:xfrm>
            <a:off x="263352" y="1484784"/>
            <a:ext cx="5544616" cy="4896544"/>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lstStyle/>
          <a:p>
            <a:pPr algn="ctr"/>
            <a:r>
              <a:rPr lang="tr-TR"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GÜZEL SANATLAR VE SPOR LİSELERİNE YERLEŞTİRME NASIL OLACAK?</a:t>
            </a:r>
            <a:r>
              <a:rPr lang="en-US" sz="2800" dirty="0"/>
              <a:t/>
            </a:r>
            <a:br>
              <a:rPr lang="en-US" sz="2800" dirty="0"/>
            </a:br>
            <a:endParaRPr lang="vi-VN" sz="2800" dirty="0"/>
          </a:p>
        </p:txBody>
      </p:sp>
      <p:sp>
        <p:nvSpPr>
          <p:cNvPr id="5" name="Title 13"/>
          <p:cNvSpPr txBox="1">
            <a:spLocks/>
          </p:cNvSpPr>
          <p:nvPr/>
        </p:nvSpPr>
        <p:spPr>
          <a:xfrm>
            <a:off x="5807968" y="2000460"/>
            <a:ext cx="6048672" cy="3570208"/>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28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rPr>
              <a:t>Güzel sanatlar ve spor liselerine başvuru ve yerleştirme işlemleri Haziran-Temmuz aylarında yapılacak.</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tr-TR" sz="28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28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rPr>
              <a:t>Öğrencilerin </a:t>
            </a:r>
            <a:r>
              <a:rPr kumimoji="0" lang="tr-TR" sz="2800" b="1" i="1" u="none" strike="noStrike" kern="1200" cap="none" spc="0" normalizeH="0" baseline="0" noProof="0" dirty="0">
                <a:ln>
                  <a:noFill/>
                </a:ln>
                <a:solidFill>
                  <a:srgbClr val="FA1230"/>
                </a:solidFill>
                <a:effectLst/>
                <a:uLnTx/>
                <a:uFillTx/>
                <a:latin typeface="Roboto"/>
                <a:ea typeface="Roboto Condensed" panose="02000000000000000000" pitchFamily="2" charset="0"/>
                <a:cs typeface="+mj-cs"/>
              </a:rPr>
              <a:t>Yetenek Sınavı </a:t>
            </a:r>
            <a:r>
              <a:rPr kumimoji="0" lang="tr-TR" sz="2400" b="1" i="1" u="none" strike="noStrike" kern="1200" cap="none" spc="0" normalizeH="0" baseline="0" noProof="0" dirty="0">
                <a:ln>
                  <a:noFill/>
                </a:ln>
                <a:solidFill>
                  <a:srgbClr val="FA1230"/>
                </a:solidFill>
                <a:effectLst/>
                <a:uLnTx/>
                <a:uFillTx/>
                <a:latin typeface="Roboto"/>
                <a:ea typeface="Roboto Condensed" panose="02000000000000000000" pitchFamily="2" charset="0"/>
                <a:cs typeface="+mj-cs"/>
              </a:rPr>
              <a:t>(</a:t>
            </a:r>
            <a:r>
              <a:rPr kumimoji="0" lang="tr-TR" sz="2400" b="1" i="1" u="none" strike="noStrike" kern="1200" cap="none" spc="0" normalizeH="0" baseline="0" noProof="0" dirty="0">
                <a:ln>
                  <a:noFill/>
                </a:ln>
                <a:solidFill>
                  <a:srgbClr val="FA1230"/>
                </a:solidFill>
                <a:effectLst/>
                <a:uLnTx/>
                <a:uFillTx/>
                <a:ea typeface="Roboto Condensed" panose="02000000000000000000" pitchFamily="2" charset="0"/>
                <a:cs typeface="+mj-cs"/>
              </a:rPr>
              <a:t>%70)</a:t>
            </a:r>
            <a:r>
              <a:rPr kumimoji="0" lang="tr-TR" sz="2400" b="1" i="1" u="none" strike="noStrike" kern="1200" cap="none" spc="0" normalizeH="0" baseline="0" noProof="0" dirty="0">
                <a:ln>
                  <a:noFill/>
                </a:ln>
                <a:solidFill>
                  <a:srgbClr val="FA1230"/>
                </a:solidFill>
                <a:effectLst/>
                <a:uLnTx/>
                <a:uFillTx/>
                <a:latin typeface="Roboto"/>
                <a:ea typeface="Roboto Condensed" panose="02000000000000000000" pitchFamily="2" charset="0"/>
                <a:cs typeface="+mj-cs"/>
              </a:rPr>
              <a:t> </a:t>
            </a:r>
            <a:r>
              <a:rPr kumimoji="0" lang="tr-TR" sz="28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rPr>
              <a:t>ve </a:t>
            </a:r>
            <a:r>
              <a:rPr kumimoji="0" lang="tr-TR" sz="2800" b="1" i="1" u="none" strike="noStrike" kern="1200" cap="none" spc="0" normalizeH="0" baseline="0" noProof="0" dirty="0">
                <a:ln>
                  <a:noFill/>
                </a:ln>
                <a:solidFill>
                  <a:srgbClr val="FA1230"/>
                </a:solidFill>
                <a:effectLst/>
                <a:uLnTx/>
                <a:uFillTx/>
                <a:latin typeface="Roboto"/>
                <a:ea typeface="Roboto Condensed" panose="02000000000000000000" pitchFamily="2" charset="0"/>
                <a:cs typeface="+mj-cs"/>
              </a:rPr>
              <a:t>OBP </a:t>
            </a:r>
            <a:r>
              <a:rPr kumimoji="0" lang="tr-TR" sz="2400" b="1" i="1" u="none" strike="noStrike" kern="1200" cap="none" spc="0" normalizeH="0" baseline="0" noProof="0" dirty="0">
                <a:ln>
                  <a:noFill/>
                </a:ln>
                <a:solidFill>
                  <a:srgbClr val="FA1230"/>
                </a:solidFill>
                <a:effectLst/>
                <a:uLnTx/>
                <a:uFillTx/>
                <a:latin typeface="Roboto"/>
                <a:ea typeface="Roboto Condensed" panose="02000000000000000000" pitchFamily="2" charset="0"/>
                <a:cs typeface="+mj-cs"/>
              </a:rPr>
              <a:t>(</a:t>
            </a:r>
            <a:r>
              <a:rPr kumimoji="0" lang="tr-TR" sz="2400" b="1" i="1" u="none" strike="noStrike" kern="1200" cap="none" spc="0" normalizeH="0" baseline="0" noProof="0" dirty="0" err="1">
                <a:ln>
                  <a:noFill/>
                </a:ln>
                <a:solidFill>
                  <a:srgbClr val="FA1230"/>
                </a:solidFill>
                <a:effectLst/>
                <a:uLnTx/>
                <a:uFillTx/>
                <a:latin typeface="Roboto"/>
                <a:ea typeface="Roboto Condensed" panose="02000000000000000000" pitchFamily="2" charset="0"/>
                <a:cs typeface="+mj-cs"/>
              </a:rPr>
              <a:t>Orta</a:t>
            </a:r>
            <a:r>
              <a:rPr kumimoji="0" lang="tr-TR" sz="2400" b="1" i="1" u="none" strike="noStrike" kern="1200" cap="none" spc="0" normalizeH="0" baseline="0" noProof="0" dirty="0" err="1">
                <a:ln>
                  <a:noFill/>
                </a:ln>
                <a:solidFill>
                  <a:srgbClr val="FA1230"/>
                </a:solidFill>
                <a:effectLst/>
                <a:uLnTx/>
                <a:uFillTx/>
                <a:ea typeface="Roboto Condensed" panose="02000000000000000000" pitchFamily="2" charset="0"/>
                <a:cs typeface="+mj-cs"/>
              </a:rPr>
              <a:t>Öğretim</a:t>
            </a:r>
            <a:r>
              <a:rPr kumimoji="0" lang="tr-TR" sz="2400" b="1" i="1" u="none" strike="noStrike" kern="1200" cap="none" spc="0" normalizeH="0" baseline="0" noProof="0" dirty="0">
                <a:ln>
                  <a:noFill/>
                </a:ln>
                <a:solidFill>
                  <a:srgbClr val="FA1230"/>
                </a:solidFill>
                <a:effectLst/>
                <a:uLnTx/>
                <a:uFillTx/>
                <a:ea typeface="Roboto Condensed" panose="02000000000000000000" pitchFamily="2" charset="0"/>
                <a:cs typeface="+mj-cs"/>
              </a:rPr>
              <a:t> Başarı Puanı %30) </a:t>
            </a:r>
            <a:r>
              <a:rPr kumimoji="0" lang="tr-TR" sz="28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rPr>
              <a:t>kriterlerine yerleştirme yapılacak.</a:t>
            </a:r>
            <a:endParaRPr kumimoji="0" lang="en-US" sz="2800" b="1" i="1" u="none" strike="noStrike" kern="1200" cap="none" spc="0" normalizeH="0" baseline="0" noProof="0" dirty="0">
              <a:ln>
                <a:noFill/>
              </a:ln>
              <a:solidFill>
                <a:srgbClr val="4472C4">
                  <a:lumMod val="75000"/>
                </a:srgbClr>
              </a:solidFill>
              <a:effectLst/>
              <a:uLnTx/>
              <a:uFillTx/>
              <a:latin typeface="Roboto"/>
              <a:ea typeface="Roboto Condensed" panose="02000000000000000000" pitchFamily="2" charset="0"/>
              <a:cs typeface="+mj-cs"/>
            </a:endParaRPr>
          </a:p>
        </p:txBody>
      </p:sp>
    </p:spTree>
    <p:extLst>
      <p:ext uri="{BB962C8B-B14F-4D97-AF65-F5344CB8AC3E}">
        <p14:creationId xmlns:p14="http://schemas.microsoft.com/office/powerpoint/2010/main" val="7319392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GS SINAV SİSTEMİ | SULTANGAZİ - SE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328" y="614014"/>
            <a:ext cx="9454896" cy="5424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9011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326" y="2689749"/>
            <a:ext cx="10178322" cy="1492132"/>
          </a:xfrm>
        </p:spPr>
        <p:txBody>
          <a:bodyPr>
            <a:normAutofit/>
          </a:bodyPr>
          <a:lstStyle/>
          <a:p>
            <a:r>
              <a:rPr lang="tr-TR" sz="1900" dirty="0"/>
              <a:t>2020-2021 eğitim öğretim yılı sonunda sınavla öğrenci alacak ortaöğretim kurumlarına ilişkin merkezî sınav başvuru ve uygulama kılavuzu,  "</a:t>
            </a:r>
            <a:r>
              <a:rPr lang="tr-TR" sz="1900" dirty="0">
                <a:hlinkClick r:id="rId2"/>
              </a:rPr>
              <a:t>www.meb.gov.tr</a:t>
            </a:r>
            <a:r>
              <a:rPr lang="tr-TR" sz="1900" dirty="0"/>
              <a:t>" internet adresinden açıklandı.</a:t>
            </a:r>
          </a:p>
        </p:txBody>
      </p:sp>
    </p:spTree>
    <p:extLst>
      <p:ext uri="{BB962C8B-B14F-4D97-AF65-F5344CB8AC3E}">
        <p14:creationId xmlns:p14="http://schemas.microsoft.com/office/powerpoint/2010/main" val="3141533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12192000" cy="792088"/>
          </a:xfrm>
        </p:spPr>
        <p:style>
          <a:lnRef idx="1">
            <a:schemeClr val="accent5"/>
          </a:lnRef>
          <a:fillRef idx="3">
            <a:schemeClr val="accent5"/>
          </a:fillRef>
          <a:effectRef idx="2">
            <a:schemeClr val="accent5"/>
          </a:effectRef>
          <a:fontRef idx="minor">
            <a:schemeClr val="lt1"/>
          </a:fontRef>
        </p:style>
        <p:txBody>
          <a:bodyPr/>
          <a:lstStyle/>
          <a:p>
            <a:pPr algn="ctr"/>
            <a:r>
              <a:rPr lang="tr-TR" sz="4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 ve YERLEŞTİRME TAKVİMİ</a:t>
            </a:r>
            <a:r>
              <a:rPr lang="vi-VN" sz="4400"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vi-VN" sz="4400"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vi-VN"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399474" y="4113519"/>
            <a:ext cx="11372468"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1490280" y="3798727"/>
            <a:ext cx="646764" cy="648072"/>
            <a:chOff x="2495600" y="3102417"/>
            <a:chExt cx="646764" cy="648072"/>
          </a:xfrm>
        </p:grpSpPr>
        <p:grpSp>
          <p:nvGrpSpPr>
            <p:cNvPr id="6" name="组合 79"/>
            <p:cNvGrpSpPr>
              <a:grpSpLocks/>
            </p:cNvGrpSpPr>
            <p:nvPr/>
          </p:nvGrpSpPr>
          <p:grpSpPr bwMode="auto">
            <a:xfrm>
              <a:off x="2495600" y="3102417"/>
              <a:ext cx="646764" cy="648072"/>
              <a:chOff x="6379729" y="2488774"/>
              <a:chExt cx="2513016" cy="2513016"/>
            </a:xfrm>
          </p:grpSpPr>
          <p:sp>
            <p:nvSpPr>
              <p:cNvPr id="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cs typeface="+mn-cs"/>
                </a:endParaRPr>
              </a:p>
            </p:txBody>
          </p:sp>
          <p:sp>
            <p:nvSpPr>
              <p:cNvPr id="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7" name="椭圆 80"/>
            <p:cNvSpPr/>
            <p:nvPr/>
          </p:nvSpPr>
          <p:spPr bwMode="auto">
            <a:xfrm>
              <a:off x="2631544" y="3238636"/>
              <a:ext cx="374874" cy="375634"/>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grpSp>
        <p:nvGrpSpPr>
          <p:cNvPr id="10" name="Group 9"/>
          <p:cNvGrpSpPr/>
          <p:nvPr/>
        </p:nvGrpSpPr>
        <p:grpSpPr>
          <a:xfrm>
            <a:off x="4230328" y="3798727"/>
            <a:ext cx="646764" cy="648072"/>
            <a:chOff x="2495600" y="3102417"/>
            <a:chExt cx="646764" cy="648072"/>
          </a:xfrm>
        </p:grpSpPr>
        <p:grpSp>
          <p:nvGrpSpPr>
            <p:cNvPr id="11" name="组合 79"/>
            <p:cNvGrpSpPr>
              <a:grpSpLocks/>
            </p:cNvGrpSpPr>
            <p:nvPr/>
          </p:nvGrpSpPr>
          <p:grpSpPr bwMode="auto">
            <a:xfrm>
              <a:off x="2495600" y="3102417"/>
              <a:ext cx="646764" cy="648072"/>
              <a:chOff x="6379729" y="2488774"/>
              <a:chExt cx="2513016" cy="2513016"/>
            </a:xfrm>
          </p:grpSpPr>
          <p:sp>
            <p:nvSpPr>
              <p:cNvPr id="1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cs typeface="+mn-cs"/>
                </a:endParaRPr>
              </a:p>
            </p:txBody>
          </p:sp>
          <p:sp>
            <p:nvSpPr>
              <p:cNvPr id="14"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2" name="椭圆 80"/>
            <p:cNvSpPr/>
            <p:nvPr/>
          </p:nvSpPr>
          <p:spPr bwMode="auto">
            <a:xfrm>
              <a:off x="2631544" y="3238636"/>
              <a:ext cx="374874" cy="375634"/>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grpSp>
        <p:nvGrpSpPr>
          <p:cNvPr id="15" name="Group 14"/>
          <p:cNvGrpSpPr/>
          <p:nvPr/>
        </p:nvGrpSpPr>
        <p:grpSpPr>
          <a:xfrm>
            <a:off x="7209562" y="3787396"/>
            <a:ext cx="646764" cy="648072"/>
            <a:chOff x="2495600" y="3102417"/>
            <a:chExt cx="646764" cy="648072"/>
          </a:xfrm>
        </p:grpSpPr>
        <p:grpSp>
          <p:nvGrpSpPr>
            <p:cNvPr id="16" name="组合 79"/>
            <p:cNvGrpSpPr>
              <a:grpSpLocks/>
            </p:cNvGrpSpPr>
            <p:nvPr/>
          </p:nvGrpSpPr>
          <p:grpSpPr bwMode="auto">
            <a:xfrm>
              <a:off x="2495600" y="3102417"/>
              <a:ext cx="646764" cy="648072"/>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cs typeface="+mn-cs"/>
                </a:endParaRPr>
              </a:p>
            </p:txBody>
          </p:sp>
          <p:sp>
            <p:nvSpPr>
              <p:cNvPr id="1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7" name="椭圆 80"/>
            <p:cNvSpPr/>
            <p:nvPr/>
          </p:nvSpPr>
          <p:spPr bwMode="auto">
            <a:xfrm>
              <a:off x="2631544" y="3238636"/>
              <a:ext cx="374874" cy="375634"/>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grpSp>
        <p:nvGrpSpPr>
          <p:cNvPr id="20" name="Group 19"/>
          <p:cNvGrpSpPr/>
          <p:nvPr/>
        </p:nvGrpSpPr>
        <p:grpSpPr>
          <a:xfrm>
            <a:off x="10120137" y="3776019"/>
            <a:ext cx="646764" cy="648072"/>
            <a:chOff x="2495600" y="3102417"/>
            <a:chExt cx="646764" cy="648072"/>
          </a:xfrm>
        </p:grpSpPr>
        <p:grpSp>
          <p:nvGrpSpPr>
            <p:cNvPr id="21" name="组合 79"/>
            <p:cNvGrpSpPr>
              <a:grpSpLocks/>
            </p:cNvGrpSpPr>
            <p:nvPr/>
          </p:nvGrpSpPr>
          <p:grpSpPr bwMode="auto">
            <a:xfrm>
              <a:off x="2495600" y="3102417"/>
              <a:ext cx="646764" cy="648072"/>
              <a:chOff x="6379729" y="2488774"/>
              <a:chExt cx="2513016" cy="2513016"/>
            </a:xfrm>
          </p:grpSpPr>
          <p:sp>
            <p:nvSpPr>
              <p:cNvPr id="2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cs typeface="+mn-cs"/>
                </a:endParaRPr>
              </a:p>
            </p:txBody>
          </p:sp>
          <p:sp>
            <p:nvSpPr>
              <p:cNvPr id="24"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22" name="椭圆 80"/>
            <p:cNvSpPr/>
            <p:nvPr/>
          </p:nvSpPr>
          <p:spPr bwMode="auto">
            <a:xfrm>
              <a:off x="2631544" y="3238636"/>
              <a:ext cx="374874" cy="375634"/>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grpSp>
        <p:nvGrpSpPr>
          <p:cNvPr id="4" name="Grup 3"/>
          <p:cNvGrpSpPr/>
          <p:nvPr/>
        </p:nvGrpSpPr>
        <p:grpSpPr>
          <a:xfrm>
            <a:off x="1105685" y="1862618"/>
            <a:ext cx="1432929" cy="1494573"/>
            <a:chOff x="1105685" y="1862618"/>
            <a:chExt cx="1432929" cy="1494573"/>
          </a:xfrm>
        </p:grpSpPr>
        <p:sp>
          <p:nvSpPr>
            <p:cNvPr id="25" name="Teardrop 24"/>
            <p:cNvSpPr/>
            <p:nvPr/>
          </p:nvSpPr>
          <p:spPr>
            <a:xfrm rot="8228570">
              <a:off x="1105685" y="1862618"/>
              <a:ext cx="1432929" cy="1494573"/>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Box 28"/>
            <p:cNvSpPr txBox="1"/>
            <p:nvPr/>
          </p:nvSpPr>
          <p:spPr>
            <a:xfrm>
              <a:off x="1326286" y="2023028"/>
              <a:ext cx="121084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424242"/>
                  </a:solidFill>
                  <a:effectLst/>
                  <a:uLnTx/>
                  <a:uFillTx/>
                  <a:latin typeface="Calibri"/>
                  <a:ea typeface="+mn-ea"/>
                  <a:cs typeface="Arial" panose="020B0604020202020204" pitchFamily="34" charset="0"/>
                </a:rPr>
                <a:t>5-14 Nisan 2021</a:t>
              </a:r>
            </a:p>
          </p:txBody>
        </p:sp>
      </p:grpSp>
      <p:grpSp>
        <p:nvGrpSpPr>
          <p:cNvPr id="43" name="Grup 42"/>
          <p:cNvGrpSpPr/>
          <p:nvPr/>
        </p:nvGrpSpPr>
        <p:grpSpPr>
          <a:xfrm>
            <a:off x="3854845" y="1877374"/>
            <a:ext cx="1482971" cy="1541003"/>
            <a:chOff x="3854845" y="1877374"/>
            <a:chExt cx="1482971" cy="1541003"/>
          </a:xfrm>
        </p:grpSpPr>
        <p:sp>
          <p:nvSpPr>
            <p:cNvPr id="26" name="Teardrop 25"/>
            <p:cNvSpPr/>
            <p:nvPr/>
          </p:nvSpPr>
          <p:spPr>
            <a:xfrm rot="8228570">
              <a:off x="3854845" y="1877374"/>
              <a:ext cx="1482971" cy="1541003"/>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TextBox 29"/>
            <p:cNvSpPr txBox="1"/>
            <p:nvPr/>
          </p:nvSpPr>
          <p:spPr>
            <a:xfrm>
              <a:off x="4119082" y="2132856"/>
              <a:ext cx="945323"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424242"/>
                  </a:solidFill>
                  <a:effectLst/>
                  <a:uLnTx/>
                  <a:uFillTx/>
                  <a:latin typeface="Calibri"/>
                  <a:ea typeface="+mn-ea"/>
                  <a:cs typeface="Arial" panose="020B0604020202020204" pitchFamily="34" charset="0"/>
                </a:rPr>
                <a:t>27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424242"/>
                  </a:solidFill>
                  <a:effectLst/>
                  <a:uLnTx/>
                  <a:uFillTx/>
                  <a:latin typeface="Calibri"/>
                  <a:ea typeface="+mn-ea"/>
                  <a:cs typeface="Arial" panose="020B0604020202020204" pitchFamily="34" charset="0"/>
                </a:rPr>
                <a:t>Mayıs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424242"/>
                  </a:solidFill>
                  <a:effectLst/>
                  <a:uLnTx/>
                  <a:uFillTx/>
                  <a:latin typeface="Calibri"/>
                  <a:ea typeface="+mn-ea"/>
                  <a:cs typeface="Arial" panose="020B0604020202020204" pitchFamily="34" charset="0"/>
                </a:rPr>
                <a:t>2021</a:t>
              </a:r>
            </a:p>
          </p:txBody>
        </p:sp>
      </p:grpSp>
      <p:grpSp>
        <p:nvGrpSpPr>
          <p:cNvPr id="44" name="Grup 43"/>
          <p:cNvGrpSpPr/>
          <p:nvPr/>
        </p:nvGrpSpPr>
        <p:grpSpPr>
          <a:xfrm>
            <a:off x="6734057" y="1878767"/>
            <a:ext cx="1596591" cy="1598406"/>
            <a:chOff x="6663668" y="1878795"/>
            <a:chExt cx="1596591" cy="1598406"/>
          </a:xfrm>
        </p:grpSpPr>
        <p:sp>
          <p:nvSpPr>
            <p:cNvPr id="27" name="Teardrop 26"/>
            <p:cNvSpPr/>
            <p:nvPr/>
          </p:nvSpPr>
          <p:spPr>
            <a:xfrm rot="8228570">
              <a:off x="6758336" y="1878795"/>
              <a:ext cx="1496062" cy="1534225"/>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Box 30"/>
            <p:cNvSpPr txBox="1"/>
            <p:nvPr/>
          </p:nvSpPr>
          <p:spPr>
            <a:xfrm>
              <a:off x="6663668" y="2276872"/>
              <a:ext cx="1596591"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424242"/>
                  </a:solidFill>
                  <a:effectLst/>
                  <a:uLnTx/>
                  <a:uFillTx/>
                  <a:latin typeface="Calibri"/>
                  <a:ea typeface="+mn-ea"/>
                  <a:cs typeface="Arial" panose="020B0604020202020204" pitchFamily="34" charset="0"/>
                </a:rPr>
                <a:t> 06 Haziran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424242"/>
                  </a:solidFill>
                  <a:effectLst/>
                  <a:uLnTx/>
                  <a:uFillTx/>
                  <a:latin typeface="Calibri"/>
                  <a:ea typeface="+mn-ea"/>
                  <a:cs typeface="Arial" panose="020B0604020202020204" pitchFamily="34" charset="0"/>
                </a:rPr>
                <a:t>2021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400" b="1" i="0" u="none" strike="noStrike" kern="1200" cap="none" spc="0" normalizeH="0" baseline="0" noProof="0" dirty="0">
                <a:ln>
                  <a:noFill/>
                </a:ln>
                <a:solidFill>
                  <a:srgbClr val="424242"/>
                </a:solidFill>
                <a:effectLst/>
                <a:uLnTx/>
                <a:uFillTx/>
                <a:latin typeface="Calibri"/>
                <a:ea typeface="+mn-ea"/>
                <a:cs typeface="Arial" panose="020B0604020202020204" pitchFamily="34" charset="0"/>
              </a:endParaRPr>
            </a:p>
          </p:txBody>
        </p:sp>
      </p:grpSp>
      <p:grpSp>
        <p:nvGrpSpPr>
          <p:cNvPr id="45" name="Grup 44"/>
          <p:cNvGrpSpPr/>
          <p:nvPr/>
        </p:nvGrpSpPr>
        <p:grpSpPr>
          <a:xfrm>
            <a:off x="9679687" y="1939969"/>
            <a:ext cx="1527661" cy="1473212"/>
            <a:chOff x="9703040" y="1950688"/>
            <a:chExt cx="1527661" cy="1473212"/>
          </a:xfrm>
        </p:grpSpPr>
        <p:sp>
          <p:nvSpPr>
            <p:cNvPr id="28" name="Teardrop 27"/>
            <p:cNvSpPr/>
            <p:nvPr/>
          </p:nvSpPr>
          <p:spPr>
            <a:xfrm rot="8228570">
              <a:off x="9739512" y="1950688"/>
              <a:ext cx="1390641" cy="1473212"/>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TextBox 31"/>
            <p:cNvSpPr txBox="1"/>
            <p:nvPr/>
          </p:nvSpPr>
          <p:spPr>
            <a:xfrm>
              <a:off x="9703040" y="2276872"/>
              <a:ext cx="1527661"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424242"/>
                  </a:solidFill>
                  <a:effectLst/>
                  <a:uLnTx/>
                  <a:uFillTx/>
                  <a:latin typeface="Calibri"/>
                  <a:ea typeface="+mn-ea"/>
                  <a:cs typeface="Arial" panose="020B0604020202020204" pitchFamily="34" charset="0"/>
                </a:rPr>
                <a:t>30 Haziran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424242"/>
                  </a:solidFill>
                  <a:effectLst/>
                  <a:uLnTx/>
                  <a:uFillTx/>
                  <a:latin typeface="Calibri"/>
                  <a:ea typeface="+mn-ea"/>
                  <a:cs typeface="Arial" panose="020B0604020202020204" pitchFamily="34" charset="0"/>
                </a:rPr>
                <a:t>2021</a:t>
              </a:r>
            </a:p>
          </p:txBody>
        </p:sp>
      </p:grpSp>
      <p:sp>
        <p:nvSpPr>
          <p:cNvPr id="33" name="TextBox 32"/>
          <p:cNvSpPr txBox="1"/>
          <p:nvPr/>
        </p:nvSpPr>
        <p:spPr>
          <a:xfrm>
            <a:off x="983432" y="4573353"/>
            <a:ext cx="173433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6F3293">
                    <a:lumMod val="75000"/>
                  </a:srgbClr>
                </a:solidFill>
                <a:effectLst/>
                <a:uLnTx/>
                <a:uFillTx/>
                <a:latin typeface="Calibri"/>
                <a:ea typeface="+mn-ea"/>
                <a:cs typeface="+mn-cs"/>
              </a:rPr>
              <a:t>Sınav Başvurular</a:t>
            </a:r>
            <a:r>
              <a:rPr kumimoji="0" lang="tr-TR" sz="24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ı</a:t>
            </a:r>
            <a:r>
              <a:rPr kumimoji="0" lang="en-US" sz="20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a:t>
            </a:r>
          </a:p>
        </p:txBody>
      </p:sp>
      <p:sp>
        <p:nvSpPr>
          <p:cNvPr id="34" name="TextBox 33"/>
          <p:cNvSpPr txBox="1"/>
          <p:nvPr/>
        </p:nvSpPr>
        <p:spPr>
          <a:xfrm>
            <a:off x="3791744" y="4576370"/>
            <a:ext cx="153693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FF0000"/>
                </a:solidFill>
                <a:effectLst/>
                <a:uLnTx/>
                <a:uFillTx/>
                <a:latin typeface="Calibri"/>
                <a:ea typeface="+mn-ea"/>
                <a:cs typeface="+mn-cs"/>
              </a:rPr>
              <a:t>Sınav Giriş Yerinin Belirlenmesi</a:t>
            </a:r>
            <a:endParaRPr kumimoji="0" lang="en-US" sz="2000" b="1" i="0" u="none" strike="noStrike" kern="1200" cap="none" spc="0" normalizeH="0" baseline="0" noProof="0" dirty="0">
              <a:ln>
                <a:noFill/>
              </a:ln>
              <a:solidFill>
                <a:srgbClr val="FF0000"/>
              </a:solidFill>
              <a:effectLst/>
              <a:uLnTx/>
              <a:uFillTx/>
              <a:latin typeface="Calibri"/>
              <a:ea typeface="+mn-ea"/>
              <a:cs typeface="+mn-cs"/>
            </a:endParaRPr>
          </a:p>
        </p:txBody>
      </p:sp>
      <p:sp>
        <p:nvSpPr>
          <p:cNvPr id="35" name="TextBox 34"/>
          <p:cNvSpPr txBox="1"/>
          <p:nvPr/>
        </p:nvSpPr>
        <p:spPr>
          <a:xfrm>
            <a:off x="6600056" y="4576370"/>
            <a:ext cx="197331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58BBB4">
                    <a:lumMod val="75000"/>
                  </a:srgbClr>
                </a:solidFill>
                <a:effectLst/>
                <a:uLnTx/>
                <a:uFillTx/>
                <a:latin typeface="Calibri"/>
                <a:ea typeface="+mn-ea"/>
                <a:cs typeface="+mn-cs"/>
              </a:rPr>
              <a:t>Sınav Tarihi</a:t>
            </a:r>
            <a:r>
              <a:rPr kumimoji="0" lang="en-US" sz="2400" b="1" i="0" u="none" strike="noStrike" kern="1200" cap="none" spc="0" normalizeH="0" baseline="0" noProof="0" dirty="0">
                <a:ln>
                  <a:noFill/>
                </a:ln>
                <a:solidFill>
                  <a:srgbClr val="58BBB4">
                    <a:lumMod val="75000"/>
                  </a:srgbClr>
                </a:solidFill>
                <a:effectLst/>
                <a:uLnTx/>
                <a:uFillTx/>
                <a:latin typeface="Calibri"/>
                <a:ea typeface="+mn-ea"/>
                <a:cs typeface="+mn-cs"/>
              </a:rPr>
              <a:t> </a:t>
            </a:r>
          </a:p>
        </p:txBody>
      </p:sp>
      <p:sp>
        <p:nvSpPr>
          <p:cNvPr id="36" name="TextBox 35"/>
          <p:cNvSpPr txBox="1"/>
          <p:nvPr/>
        </p:nvSpPr>
        <p:spPr>
          <a:xfrm>
            <a:off x="9424108" y="4573353"/>
            <a:ext cx="2216508" cy="11541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300" b="1" i="0" u="none" strike="noStrike" kern="1200" cap="none" spc="0" normalizeH="0" baseline="0" noProof="0" dirty="0">
                <a:ln>
                  <a:noFill/>
                </a:ln>
                <a:solidFill>
                  <a:srgbClr val="C2CB44">
                    <a:lumMod val="75000"/>
                  </a:srgbClr>
                </a:solidFill>
                <a:effectLst/>
                <a:uLnTx/>
                <a:uFillTx/>
                <a:latin typeface="Calibri"/>
                <a:ea typeface="+mn-ea"/>
                <a:cs typeface="+mn-cs"/>
              </a:rPr>
              <a:t>Sınav Sonuçlarının Açıklanması</a:t>
            </a:r>
            <a:r>
              <a:rPr kumimoji="0" lang="en-US" sz="2300" b="1" i="0" u="none" strike="noStrike" kern="1200" cap="none" spc="0" normalizeH="0" baseline="0" noProof="0" dirty="0">
                <a:ln>
                  <a:noFill/>
                </a:ln>
                <a:solidFill>
                  <a:srgbClr val="C2CB44">
                    <a:lumMod val="75000"/>
                  </a:srgbClr>
                </a:solidFill>
                <a:effectLst/>
                <a:uLnTx/>
                <a:uFillTx/>
                <a:latin typeface="Calibri"/>
                <a:ea typeface="+mn-ea"/>
                <a:cs typeface="+mn-cs"/>
              </a:rPr>
              <a:t> </a:t>
            </a:r>
          </a:p>
        </p:txBody>
      </p:sp>
      <p:sp>
        <p:nvSpPr>
          <p:cNvPr id="37" name="Metin kutusu 36">
            <a:extLst>
              <a:ext uri="{FF2B5EF4-FFF2-40B4-BE49-F238E27FC236}">
                <a16:creationId xmlns:a16="http://schemas.microsoft.com/office/drawing/2014/main" id="{B0154A60-DB84-4859-A8D9-010A9BF4DC9E}"/>
              </a:ext>
            </a:extLst>
          </p:cNvPr>
          <p:cNvSpPr txBox="1"/>
          <p:nvPr/>
        </p:nvSpPr>
        <p:spPr>
          <a:xfrm>
            <a:off x="788658" y="5592033"/>
            <a:ext cx="235501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Başvurular merkezi olarak bakanlık tarafından yapılacaktır.</a:t>
            </a:r>
          </a:p>
        </p:txBody>
      </p:sp>
      <p:sp>
        <p:nvSpPr>
          <p:cNvPr id="38" name="Metin kutusu 37">
            <a:extLst>
              <a:ext uri="{FF2B5EF4-FFF2-40B4-BE49-F238E27FC236}">
                <a16:creationId xmlns:a16="http://schemas.microsoft.com/office/drawing/2014/main" id="{B067744F-7E85-441A-A1C5-0201169538A6}"/>
              </a:ext>
            </a:extLst>
          </p:cNvPr>
          <p:cNvSpPr txBox="1"/>
          <p:nvPr/>
        </p:nvSpPr>
        <p:spPr>
          <a:xfrm>
            <a:off x="3791744" y="5690119"/>
            <a:ext cx="173126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E-okul veli bilgilendirme sisteminden ilan edilecektir.</a:t>
            </a:r>
          </a:p>
        </p:txBody>
      </p:sp>
    </p:spTree>
    <p:extLst>
      <p:ext uri="{BB962C8B-B14F-4D97-AF65-F5344CB8AC3E}">
        <p14:creationId xmlns:p14="http://schemas.microsoft.com/office/powerpoint/2010/main" val="29433085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additive="base">
                                        <p:cTn id="59" dur="500" fill="hold"/>
                                        <p:tgtEl>
                                          <p:spTgt spid="43"/>
                                        </p:tgtEl>
                                        <p:attrNameLst>
                                          <p:attrName>ppt_x</p:attrName>
                                        </p:attrNameLst>
                                      </p:cBhvr>
                                      <p:tavLst>
                                        <p:tav tm="0">
                                          <p:val>
                                            <p:strVal val="#ppt_x"/>
                                          </p:val>
                                        </p:tav>
                                        <p:tav tm="100000">
                                          <p:val>
                                            <p:strVal val="#ppt_x"/>
                                          </p:val>
                                        </p:tav>
                                      </p:tavLst>
                                    </p:anim>
                                    <p:anim calcmode="lin" valueType="num">
                                      <p:cBhvr additive="base">
                                        <p:cTn id="60"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1" fill="hold" nodeType="click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additive="base">
                                        <p:cTn id="65" dur="500" fill="hold"/>
                                        <p:tgtEl>
                                          <p:spTgt spid="44"/>
                                        </p:tgtEl>
                                        <p:attrNameLst>
                                          <p:attrName>ppt_x</p:attrName>
                                        </p:attrNameLst>
                                      </p:cBhvr>
                                      <p:tavLst>
                                        <p:tav tm="0">
                                          <p:val>
                                            <p:strVal val="#ppt_x"/>
                                          </p:val>
                                        </p:tav>
                                        <p:tav tm="100000">
                                          <p:val>
                                            <p:strVal val="#ppt_x"/>
                                          </p:val>
                                        </p:tav>
                                      </p:tavLst>
                                    </p:anim>
                                    <p:anim calcmode="lin" valueType="num">
                                      <p:cBhvr additive="base">
                                        <p:cTn id="66"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nodeType="click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ppt_x"/>
                                          </p:val>
                                        </p:tav>
                                        <p:tav tm="100000">
                                          <p:val>
                                            <p:strVal val="#ppt_x"/>
                                          </p:val>
                                        </p:tav>
                                      </p:tavLst>
                                    </p:anim>
                                    <p:anim calcmode="lin" valueType="num">
                                      <p:cBhvr additive="base">
                                        <p:cTn id="72"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3ED3BB8B-EEFD-4B6B-A51F-9640C61A63BE}"/>
              </a:ext>
            </a:extLst>
          </p:cNvPr>
          <p:cNvSpPr>
            <a:spLocks noGrp="1"/>
          </p:cNvSpPr>
          <p:nvPr>
            <p:ph type="title"/>
          </p:nvPr>
        </p:nvSpPr>
        <p:spPr>
          <a:xfrm>
            <a:off x="720080" y="628579"/>
            <a:ext cx="11471920" cy="792088"/>
          </a:xfrm>
        </p:spPr>
        <p:txBody>
          <a:bodyPr/>
          <a:lstStyle/>
          <a:p>
            <a:endParaRPr lang="tr-TR" dirty="0"/>
          </a:p>
        </p:txBody>
      </p:sp>
      <p:sp>
        <p:nvSpPr>
          <p:cNvPr id="5" name="Title 1">
            <a:extLst>
              <a:ext uri="{FF2B5EF4-FFF2-40B4-BE49-F238E27FC236}">
                <a16:creationId xmlns:a16="http://schemas.microsoft.com/office/drawing/2014/main" id="{35C8D84D-1F4E-42BA-97DE-72E4746688F7}"/>
              </a:ext>
            </a:extLst>
          </p:cNvPr>
          <p:cNvSpPr txBox="1">
            <a:spLocks/>
          </p:cNvSpPr>
          <p:nvPr/>
        </p:nvSpPr>
        <p:spPr>
          <a:xfrm>
            <a:off x="0" y="476672"/>
            <a:ext cx="12192000" cy="792088"/>
          </a:xfrm>
          <a:prstGeom prst="rect">
            <a:avLst/>
          </a:prstGeom>
        </p:spPr>
        <p:style>
          <a:lnRef idx="1">
            <a:schemeClr val="accent5"/>
          </a:lnRef>
          <a:fillRef idx="3">
            <a:schemeClr val="accent5"/>
          </a:fillRef>
          <a:effectRef idx="2">
            <a:schemeClr val="accent5"/>
          </a:effectRef>
          <a:fontRef idx="minor">
            <a:schemeClr val="lt1"/>
          </a:fontRef>
        </p:style>
        <p:txBody>
          <a:bodyPr/>
          <a:lstStyle>
            <a:lvl1pPr algn="l" defTabSz="914400" rtl="0" eaLnBrk="1" latinLnBrk="0" hangingPunct="1">
              <a:lnSpc>
                <a:spcPct val="90000"/>
              </a:lnSpc>
              <a:spcBef>
                <a:spcPct val="0"/>
              </a:spcBef>
              <a:buNone/>
              <a:defRPr sz="3600" kern="1200">
                <a:solidFill>
                  <a:schemeClr val="tx1">
                    <a:lumMod val="65000"/>
                    <a:lumOff val="35000"/>
                  </a:schemeClr>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SINAVIN KAPSAMI</a:t>
            </a:r>
            <a:r>
              <a:rPr kumimoji="0" lang="vi-VN" sz="4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
            </a:r>
            <a:br>
              <a:rPr kumimoji="0" lang="vi-VN" sz="4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br>
            <a:endParaRPr kumimoji="0" lang="vi-VN" sz="4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endParaRPr>
          </a:p>
        </p:txBody>
      </p:sp>
      <p:pic>
        <p:nvPicPr>
          <p:cNvPr id="7" name="Resim 6">
            <a:extLst>
              <a:ext uri="{FF2B5EF4-FFF2-40B4-BE49-F238E27FC236}">
                <a16:creationId xmlns:a16="http://schemas.microsoft.com/office/drawing/2014/main" id="{D423392D-AA71-4BFE-94B5-7FDFB8315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68" y="1420667"/>
            <a:ext cx="5040559" cy="3643660"/>
          </a:xfrm>
          <a:prstGeom prst="rect">
            <a:avLst/>
          </a:prstGeom>
        </p:spPr>
      </p:pic>
      <p:pic>
        <p:nvPicPr>
          <p:cNvPr id="9" name="Resim 8">
            <a:extLst>
              <a:ext uri="{FF2B5EF4-FFF2-40B4-BE49-F238E27FC236}">
                <a16:creationId xmlns:a16="http://schemas.microsoft.com/office/drawing/2014/main" id="{041DB1DE-74A7-4B7C-97AC-3194F76FCD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711" y="1648697"/>
            <a:ext cx="5616624" cy="3415630"/>
          </a:xfrm>
          <a:prstGeom prst="rect">
            <a:avLst/>
          </a:prstGeom>
        </p:spPr>
      </p:pic>
      <p:sp>
        <p:nvSpPr>
          <p:cNvPr id="11" name="Metin kutusu 10">
            <a:extLst>
              <a:ext uri="{FF2B5EF4-FFF2-40B4-BE49-F238E27FC236}">
                <a16:creationId xmlns:a16="http://schemas.microsoft.com/office/drawing/2014/main" id="{D26663B7-5BDC-40D8-8610-36E002D06BBE}"/>
              </a:ext>
            </a:extLst>
          </p:cNvPr>
          <p:cNvSpPr txBox="1"/>
          <p:nvPr/>
        </p:nvSpPr>
        <p:spPr>
          <a:xfrm>
            <a:off x="407368" y="5373216"/>
            <a:ext cx="1147192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Her alan için 8’inci sınıf öğretim programlarında belirlenen kazanımlar esas alınarak öğrencinin okuduğunu anlama, yorumlama, sonuç çıkarma, problem çözme, analiz yapma, eleştirel düşünme, bilimsel süreç ve benzeri becerilerini ölçecek nitelikte sorular yer alacaktır.</a:t>
            </a:r>
          </a:p>
        </p:txBody>
      </p:sp>
    </p:spTree>
    <p:extLst>
      <p:ext uri="{BB962C8B-B14F-4D97-AF65-F5344CB8AC3E}">
        <p14:creationId xmlns:p14="http://schemas.microsoft.com/office/powerpoint/2010/main" val="27210714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 SINAVIN UYGULANMASI</a:t>
            </a:r>
            <a:r>
              <a:rPr lang="en-US" dirty="0"/>
              <a:t/>
            </a:r>
            <a:br>
              <a:rPr lang="en-US" dirty="0"/>
            </a:br>
            <a:endParaRPr lang="vi-VN" dirty="0"/>
          </a:p>
        </p:txBody>
      </p:sp>
      <p:pic>
        <p:nvPicPr>
          <p:cNvPr id="1027" name="Picture 3" descr="C:\Users\muhammed\Desktop\ata deneme sınavı nisan\images.png"/>
          <p:cNvPicPr>
            <a:picLocks noChangeAspect="1" noChangeArrowheads="1"/>
          </p:cNvPicPr>
          <p:nvPr/>
        </p:nvPicPr>
        <p:blipFill>
          <a:blip r:embed="rId2" cstate="print"/>
          <a:srcRect/>
          <a:stretch>
            <a:fillRect/>
          </a:stretch>
        </p:blipFill>
        <p:spPr bwMode="auto">
          <a:xfrm>
            <a:off x="479376" y="1844824"/>
            <a:ext cx="2736304" cy="3183584"/>
          </a:xfrm>
          <a:prstGeom prst="rect">
            <a:avLst/>
          </a:prstGeom>
          <a:noFill/>
        </p:spPr>
      </p:pic>
      <p:graphicFrame>
        <p:nvGraphicFramePr>
          <p:cNvPr id="8" name="7 Tablo"/>
          <p:cNvGraphicFramePr>
            <a:graphicFrameLocks noGrp="1"/>
          </p:cNvGraphicFramePr>
          <p:nvPr/>
        </p:nvGraphicFramePr>
        <p:xfrm>
          <a:off x="3863752" y="4221088"/>
          <a:ext cx="7920880" cy="1960880"/>
        </p:xfrm>
        <a:graphic>
          <a:graphicData uri="http://schemas.openxmlformats.org/drawingml/2006/table">
            <a:tbl>
              <a:tblPr firstRow="1" bandRow="1">
                <a:tableStyleId>{21E4AEA4-8DFA-4A89-87EB-49C32662AFE0}</a:tableStyleId>
              </a:tblPr>
              <a:tblGrid>
                <a:gridCol w="2232248">
                  <a:extLst>
                    <a:ext uri="{9D8B030D-6E8A-4147-A177-3AD203B41FA5}">
                      <a16:colId xmlns:a16="http://schemas.microsoft.com/office/drawing/2014/main" val="20000"/>
                    </a:ext>
                  </a:extLst>
                </a:gridCol>
                <a:gridCol w="1569775">
                  <a:extLst>
                    <a:ext uri="{9D8B030D-6E8A-4147-A177-3AD203B41FA5}">
                      <a16:colId xmlns:a16="http://schemas.microsoft.com/office/drawing/2014/main" val="20001"/>
                    </a:ext>
                  </a:extLst>
                </a:gridCol>
                <a:gridCol w="2091112">
                  <a:extLst>
                    <a:ext uri="{9D8B030D-6E8A-4147-A177-3AD203B41FA5}">
                      <a16:colId xmlns:a16="http://schemas.microsoft.com/office/drawing/2014/main" val="20002"/>
                    </a:ext>
                  </a:extLst>
                </a:gridCol>
                <a:gridCol w="2027745">
                  <a:extLst>
                    <a:ext uri="{9D8B030D-6E8A-4147-A177-3AD203B41FA5}">
                      <a16:colId xmlns:a16="http://schemas.microsoft.com/office/drawing/2014/main" val="20003"/>
                    </a:ext>
                  </a:extLst>
                </a:gridCol>
              </a:tblGrid>
              <a:tr h="370840">
                <a:tc gridSpan="4">
                  <a:txBody>
                    <a:bodyPr/>
                    <a:lstStyle/>
                    <a:p>
                      <a:pPr algn="ctr"/>
                      <a:r>
                        <a:rPr lang="tr-TR" sz="2800" dirty="0"/>
                        <a:t>Sayısal</a:t>
                      </a:r>
                      <a:r>
                        <a:rPr lang="tr-TR" sz="2800" baseline="0" dirty="0"/>
                        <a:t> Bölüm</a:t>
                      </a:r>
                      <a:endParaRPr lang="tr-TR" sz="2800" dirty="0"/>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0"/>
                  </a:ext>
                </a:extLst>
              </a:tr>
              <a:tr h="370840">
                <a:tc>
                  <a:txBody>
                    <a:bodyPr/>
                    <a:lstStyle/>
                    <a:p>
                      <a:pPr algn="ctr"/>
                      <a:r>
                        <a:rPr lang="tr-TR" sz="2000" b="1" dirty="0"/>
                        <a:t>Ders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dirty="0"/>
                        <a:t>Soru Sayısı</a:t>
                      </a:r>
                    </a:p>
                    <a:p>
                      <a:pPr algn="ctr"/>
                      <a:endParaRPr lang="tr-TR" sz="2000" b="1" dirty="0"/>
                    </a:p>
                  </a:txBody>
                  <a:tcPr/>
                </a:tc>
                <a:tc>
                  <a:txBody>
                    <a:bodyPr/>
                    <a:lstStyle/>
                    <a:p>
                      <a:pPr algn="ctr"/>
                      <a:r>
                        <a:rPr lang="tr-TR" sz="2000" b="1" dirty="0"/>
                        <a:t>Sınav</a:t>
                      </a:r>
                      <a:r>
                        <a:rPr lang="tr-TR" sz="2000" b="1" baseline="0" dirty="0"/>
                        <a:t> Başlama Saati</a:t>
                      </a:r>
                      <a:endParaRPr lang="tr-TR" sz="2000" b="1" dirty="0"/>
                    </a:p>
                  </a:txBody>
                  <a:tcPr/>
                </a:tc>
                <a:tc>
                  <a:txBody>
                    <a:bodyPr/>
                    <a:lstStyle/>
                    <a:p>
                      <a:pPr algn="ctr"/>
                      <a:r>
                        <a:rPr lang="tr-TR" sz="2000" b="1" dirty="0"/>
                        <a:t>Sınav Süresi</a:t>
                      </a:r>
                    </a:p>
                  </a:txBody>
                  <a:tcPr/>
                </a:tc>
                <a:extLst>
                  <a:ext uri="{0D108BD9-81ED-4DB2-BD59-A6C34878D82A}">
                    <a16:rowId xmlns:a16="http://schemas.microsoft.com/office/drawing/2014/main" val="10001"/>
                  </a:ext>
                </a:extLst>
              </a:tr>
              <a:tr h="370840">
                <a:tc>
                  <a:txBody>
                    <a:bodyPr/>
                    <a:lstStyle/>
                    <a:p>
                      <a:r>
                        <a:rPr lang="tr-TR" b="1" dirty="0"/>
                        <a:t>Matematik</a:t>
                      </a:r>
                      <a:endParaRPr lang="tr-TR" b="1" dirty="0">
                        <a:solidFill>
                          <a:schemeClr val="accent5">
                            <a:lumMod val="75000"/>
                          </a:schemeClr>
                        </a:solidFill>
                      </a:endParaRPr>
                    </a:p>
                  </a:txBody>
                  <a:tcPr/>
                </a:tc>
                <a:tc rowSpan="2">
                  <a:txBody>
                    <a:bodyPr/>
                    <a:lstStyle/>
                    <a:p>
                      <a:pPr algn="ctr"/>
                      <a:r>
                        <a:rPr lang="tr-TR" sz="2400" b="1" dirty="0"/>
                        <a:t>40</a:t>
                      </a:r>
                      <a:endParaRPr lang="tr-TR" sz="2400" b="1" dirty="0">
                        <a:solidFill>
                          <a:schemeClr val="accent5">
                            <a:lumMod val="75000"/>
                          </a:schemeClr>
                        </a:solidFill>
                      </a:endParaRPr>
                    </a:p>
                  </a:txBody>
                  <a:tcPr anchor="ctr"/>
                </a:tc>
                <a:tc rowSpan="2">
                  <a:txBody>
                    <a:bodyPr/>
                    <a:lstStyle/>
                    <a:p>
                      <a:pPr algn="ctr"/>
                      <a:r>
                        <a:rPr lang="tr-TR" sz="2400" b="1" dirty="0"/>
                        <a:t>11.30</a:t>
                      </a:r>
                      <a:endParaRPr lang="tr-TR" sz="2400" b="1" dirty="0">
                        <a:solidFill>
                          <a:schemeClr val="accent5">
                            <a:lumMod val="75000"/>
                          </a:schemeClr>
                        </a:solidFill>
                      </a:endParaRPr>
                    </a:p>
                  </a:txBody>
                  <a:tcPr anchor="ctr"/>
                </a:tc>
                <a:tc rowSpan="2">
                  <a:txBody>
                    <a:bodyPr/>
                    <a:lstStyle/>
                    <a:p>
                      <a:pPr algn="ctr"/>
                      <a:r>
                        <a:rPr lang="tr-TR" sz="2400" b="1" dirty="0"/>
                        <a:t>80 Dakika</a:t>
                      </a:r>
                      <a:endParaRPr lang="tr-TR" sz="2400" b="1" dirty="0">
                        <a:solidFill>
                          <a:schemeClr val="accent5">
                            <a:lumMod val="75000"/>
                          </a:schemeClr>
                        </a:solidFill>
                      </a:endParaRPr>
                    </a:p>
                  </a:txBody>
                  <a:tcPr anchor="ctr"/>
                </a:tc>
                <a:extLst>
                  <a:ext uri="{0D108BD9-81ED-4DB2-BD59-A6C34878D82A}">
                    <a16:rowId xmlns:a16="http://schemas.microsoft.com/office/drawing/2014/main" val="10002"/>
                  </a:ext>
                </a:extLst>
              </a:tr>
              <a:tr h="370840">
                <a:tc>
                  <a:txBody>
                    <a:bodyPr/>
                    <a:lstStyle/>
                    <a:p>
                      <a:r>
                        <a:rPr lang="tr-TR" b="1" dirty="0"/>
                        <a:t>Fen ve Teknoloji</a:t>
                      </a:r>
                      <a:endParaRPr lang="tr-TR" b="1" dirty="0">
                        <a:solidFill>
                          <a:schemeClr val="accent5">
                            <a:lumMod val="75000"/>
                          </a:schemeClr>
                        </a:solidFill>
                      </a:endParaRPr>
                    </a:p>
                  </a:txBody>
                  <a:tcPr/>
                </a:tc>
                <a:tc vMerge="1">
                  <a:txBody>
                    <a:bodyPr/>
                    <a:lstStyle/>
                    <a:p>
                      <a:endParaRPr lang="tr-TR"/>
                    </a:p>
                  </a:txBody>
                  <a:tcPr/>
                </a:tc>
                <a:tc vMerge="1">
                  <a:txBody>
                    <a:bodyPr/>
                    <a:lstStyle/>
                    <a:p>
                      <a:endParaRPr lang="tr-TR" dirty="0"/>
                    </a:p>
                  </a:txBody>
                  <a:tcPr/>
                </a:tc>
                <a:tc vMerge="1">
                  <a:txBody>
                    <a:bodyPr/>
                    <a:lstStyle/>
                    <a:p>
                      <a:endParaRPr lang="tr-TR" dirty="0"/>
                    </a:p>
                  </a:txBody>
                  <a:tcPr/>
                </a:tc>
                <a:extLst>
                  <a:ext uri="{0D108BD9-81ED-4DB2-BD59-A6C34878D82A}">
                    <a16:rowId xmlns:a16="http://schemas.microsoft.com/office/drawing/2014/main" val="10003"/>
                  </a:ext>
                </a:extLst>
              </a:tr>
            </a:tbl>
          </a:graphicData>
        </a:graphic>
      </p:graphicFrame>
      <p:graphicFrame>
        <p:nvGraphicFramePr>
          <p:cNvPr id="9" name="8 Tablo"/>
          <p:cNvGraphicFramePr>
            <a:graphicFrameLocks noGrp="1"/>
          </p:cNvGraphicFramePr>
          <p:nvPr/>
        </p:nvGraphicFramePr>
        <p:xfrm>
          <a:off x="3863752" y="1268760"/>
          <a:ext cx="7848872" cy="2702560"/>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1481197">
                  <a:extLst>
                    <a:ext uri="{9D8B030D-6E8A-4147-A177-3AD203B41FA5}">
                      <a16:colId xmlns:a16="http://schemas.microsoft.com/office/drawing/2014/main" val="20001"/>
                    </a:ext>
                  </a:extLst>
                </a:gridCol>
                <a:gridCol w="2173209">
                  <a:extLst>
                    <a:ext uri="{9D8B030D-6E8A-4147-A177-3AD203B41FA5}">
                      <a16:colId xmlns:a16="http://schemas.microsoft.com/office/drawing/2014/main" val="20002"/>
                    </a:ext>
                  </a:extLst>
                </a:gridCol>
                <a:gridCol w="1962218">
                  <a:extLst>
                    <a:ext uri="{9D8B030D-6E8A-4147-A177-3AD203B41FA5}">
                      <a16:colId xmlns:a16="http://schemas.microsoft.com/office/drawing/2014/main" val="20003"/>
                    </a:ext>
                  </a:extLst>
                </a:gridCol>
              </a:tblGrid>
              <a:tr h="370840">
                <a:tc gridSpan="4">
                  <a:txBody>
                    <a:bodyPr/>
                    <a:lstStyle/>
                    <a:p>
                      <a:pPr algn="ctr"/>
                      <a:r>
                        <a:rPr lang="tr-TR" sz="2800" dirty="0"/>
                        <a:t>Sözel Bölüm</a:t>
                      </a:r>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0"/>
                  </a:ext>
                </a:extLst>
              </a:tr>
              <a:tr h="370840">
                <a:tc>
                  <a:txBody>
                    <a:bodyPr/>
                    <a:lstStyle/>
                    <a:p>
                      <a:pPr algn="ctr"/>
                      <a:r>
                        <a:rPr lang="tr-TR" sz="2000" b="1" dirty="0"/>
                        <a:t>Ders</a:t>
                      </a:r>
                    </a:p>
                  </a:txBody>
                  <a:tcPr/>
                </a:tc>
                <a:tc>
                  <a:txBody>
                    <a:bodyPr/>
                    <a:lstStyle/>
                    <a:p>
                      <a:pPr algn="ctr"/>
                      <a:r>
                        <a:rPr lang="tr-TR" sz="2000" b="1" dirty="0"/>
                        <a:t>Soru Sayısı</a:t>
                      </a:r>
                    </a:p>
                  </a:txBody>
                  <a:tcPr/>
                </a:tc>
                <a:tc>
                  <a:txBody>
                    <a:bodyPr/>
                    <a:lstStyle/>
                    <a:p>
                      <a:pPr algn="ctr"/>
                      <a:r>
                        <a:rPr lang="tr-TR" sz="2000" b="1" dirty="0"/>
                        <a:t>Sınav</a:t>
                      </a:r>
                      <a:r>
                        <a:rPr lang="tr-TR" sz="2000" b="1" baseline="0" dirty="0"/>
                        <a:t> Başlama Saati</a:t>
                      </a:r>
                      <a:endParaRPr lang="tr-TR" sz="2000" b="1" dirty="0"/>
                    </a:p>
                  </a:txBody>
                  <a:tcPr/>
                </a:tc>
                <a:tc>
                  <a:txBody>
                    <a:bodyPr/>
                    <a:lstStyle/>
                    <a:p>
                      <a:pPr algn="ctr"/>
                      <a:r>
                        <a:rPr lang="tr-TR" sz="2000" b="1" dirty="0"/>
                        <a:t>Sınav Süresi</a:t>
                      </a:r>
                    </a:p>
                  </a:txBody>
                  <a:tcPr/>
                </a:tc>
                <a:extLst>
                  <a:ext uri="{0D108BD9-81ED-4DB2-BD59-A6C34878D82A}">
                    <a16:rowId xmlns:a16="http://schemas.microsoft.com/office/drawing/2014/main" val="10001"/>
                  </a:ext>
                </a:extLst>
              </a:tr>
              <a:tr h="370840">
                <a:tc>
                  <a:txBody>
                    <a:bodyPr/>
                    <a:lstStyle/>
                    <a:p>
                      <a:r>
                        <a:rPr lang="tr-TR" b="1" dirty="0"/>
                        <a:t>Türkçe</a:t>
                      </a:r>
                      <a:endParaRPr lang="tr-TR" b="1" dirty="0">
                        <a:solidFill>
                          <a:schemeClr val="accent5">
                            <a:lumMod val="75000"/>
                          </a:schemeClr>
                        </a:solidFill>
                      </a:endParaRPr>
                    </a:p>
                  </a:txBody>
                  <a:tcPr/>
                </a:tc>
                <a:tc rowSpan="4">
                  <a:txBody>
                    <a:bodyPr/>
                    <a:lstStyle/>
                    <a:p>
                      <a:pPr algn="ctr"/>
                      <a:r>
                        <a:rPr lang="tr-TR" sz="2400" b="1" dirty="0"/>
                        <a:t>50</a:t>
                      </a:r>
                      <a:endParaRPr lang="tr-TR" sz="2400" b="1" dirty="0">
                        <a:solidFill>
                          <a:schemeClr val="accent5">
                            <a:lumMod val="75000"/>
                          </a:schemeClr>
                        </a:solidFill>
                      </a:endParaRPr>
                    </a:p>
                  </a:txBody>
                  <a:tcPr anchor="ctr"/>
                </a:tc>
                <a:tc rowSpan="4">
                  <a:txBody>
                    <a:bodyPr/>
                    <a:lstStyle/>
                    <a:p>
                      <a:pPr algn="ctr"/>
                      <a:r>
                        <a:rPr lang="tr-TR" sz="2400" b="1" dirty="0"/>
                        <a:t>09.30</a:t>
                      </a:r>
                      <a:endParaRPr lang="tr-TR" sz="2400" b="1" dirty="0">
                        <a:solidFill>
                          <a:schemeClr val="accent5">
                            <a:lumMod val="75000"/>
                          </a:schemeClr>
                        </a:solidFill>
                      </a:endParaRPr>
                    </a:p>
                  </a:txBody>
                  <a:tcPr anchor="ct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2400" b="1" dirty="0"/>
                    </a:p>
                    <a:p>
                      <a:pPr marL="0" marR="0" indent="0" algn="ctr" defTabSz="914400" rtl="0" eaLnBrk="1" fontAlgn="auto" latinLnBrk="0" hangingPunct="1">
                        <a:lnSpc>
                          <a:spcPct val="100000"/>
                        </a:lnSpc>
                        <a:spcBef>
                          <a:spcPts val="0"/>
                        </a:spcBef>
                        <a:spcAft>
                          <a:spcPts val="0"/>
                        </a:spcAft>
                        <a:buClrTx/>
                        <a:buSzTx/>
                        <a:buFontTx/>
                        <a:buNone/>
                        <a:tabLst/>
                        <a:defRPr/>
                      </a:pPr>
                      <a:r>
                        <a:rPr lang="tr-TR" sz="2400" b="1" dirty="0"/>
                        <a:t>75 Dakika</a:t>
                      </a:r>
                    </a:p>
                    <a:p>
                      <a:pPr algn="ctr"/>
                      <a:endParaRPr lang="tr-TR" sz="2400" b="1" dirty="0">
                        <a:solidFill>
                          <a:schemeClr val="accent5">
                            <a:lumMod val="75000"/>
                          </a:schemeClr>
                        </a:solidFill>
                      </a:endParaRPr>
                    </a:p>
                  </a:txBody>
                  <a:tcPr anchor="ctr"/>
                </a:tc>
                <a:extLst>
                  <a:ext uri="{0D108BD9-81ED-4DB2-BD59-A6C34878D82A}">
                    <a16:rowId xmlns:a16="http://schemas.microsoft.com/office/drawing/2014/main" val="10002"/>
                  </a:ext>
                </a:extLst>
              </a:tr>
              <a:tr h="370840">
                <a:tc>
                  <a:txBody>
                    <a:bodyPr/>
                    <a:lstStyle/>
                    <a:p>
                      <a:r>
                        <a:rPr lang="tr-TR" b="1" dirty="0"/>
                        <a:t>İnkılâp Tarihi</a:t>
                      </a:r>
                      <a:endParaRPr lang="tr-TR" b="1" dirty="0">
                        <a:solidFill>
                          <a:schemeClr val="accent5">
                            <a:lumMod val="75000"/>
                          </a:schemeClr>
                        </a:solidFill>
                      </a:endParaRPr>
                    </a:p>
                  </a:txBody>
                  <a:tcPr/>
                </a:tc>
                <a:tc vMerge="1">
                  <a:txBody>
                    <a:bodyPr/>
                    <a:lstStyle/>
                    <a:p>
                      <a:endParaRPr lang="tr-TR"/>
                    </a:p>
                  </a:txBody>
                  <a:tcPr/>
                </a:tc>
                <a:tc vMerge="1">
                  <a:txBody>
                    <a:bodyPr/>
                    <a:lstStyle/>
                    <a:p>
                      <a:endParaRPr lang="tr-TR" dirty="0"/>
                    </a:p>
                  </a:txBody>
                  <a:tcPr/>
                </a:tc>
                <a:tc vMerge="1">
                  <a:txBody>
                    <a:bodyPr/>
                    <a:lstStyle/>
                    <a:p>
                      <a:endParaRPr lang="tr-TR" dirty="0"/>
                    </a:p>
                  </a:txBody>
                  <a:tcPr/>
                </a:tc>
                <a:extLst>
                  <a:ext uri="{0D108BD9-81ED-4DB2-BD59-A6C34878D82A}">
                    <a16:rowId xmlns:a16="http://schemas.microsoft.com/office/drawing/2014/main" val="10003"/>
                  </a:ext>
                </a:extLst>
              </a:tr>
              <a:tr h="370840">
                <a:tc>
                  <a:txBody>
                    <a:bodyPr/>
                    <a:lstStyle/>
                    <a:p>
                      <a:r>
                        <a:rPr lang="tr-TR" b="1" dirty="0"/>
                        <a:t>Din Kültürü ve A.B.</a:t>
                      </a:r>
                      <a:endParaRPr lang="tr-TR" b="1" dirty="0">
                        <a:solidFill>
                          <a:schemeClr val="accent5">
                            <a:lumMod val="75000"/>
                          </a:schemeClr>
                        </a:solidFill>
                      </a:endParaRPr>
                    </a:p>
                  </a:txBody>
                  <a:tcPr/>
                </a:tc>
                <a:tc vMerge="1">
                  <a:txBody>
                    <a:bodyPr/>
                    <a:lstStyle/>
                    <a:p>
                      <a:endParaRPr lang="tr-TR"/>
                    </a:p>
                  </a:txBody>
                  <a:tcPr/>
                </a:tc>
                <a:tc vMerge="1">
                  <a:txBody>
                    <a:bodyPr/>
                    <a:lstStyle/>
                    <a:p>
                      <a:endParaRPr lang="tr-TR" dirty="0"/>
                    </a:p>
                  </a:txBody>
                  <a:tcPr/>
                </a:tc>
                <a:tc vMerge="1">
                  <a:txBody>
                    <a:bodyPr/>
                    <a:lstStyle/>
                    <a:p>
                      <a:endParaRPr lang="tr-TR" dirty="0"/>
                    </a:p>
                  </a:txBody>
                  <a:tcPr/>
                </a:tc>
                <a:extLst>
                  <a:ext uri="{0D108BD9-81ED-4DB2-BD59-A6C34878D82A}">
                    <a16:rowId xmlns:a16="http://schemas.microsoft.com/office/drawing/2014/main" val="10004"/>
                  </a:ext>
                </a:extLst>
              </a:tr>
              <a:tr h="370840">
                <a:tc>
                  <a:txBody>
                    <a:bodyPr/>
                    <a:lstStyle/>
                    <a:p>
                      <a:r>
                        <a:rPr lang="tr-TR" b="1" dirty="0"/>
                        <a:t>Yabancı Dil</a:t>
                      </a:r>
                      <a:endParaRPr lang="tr-TR" b="1" dirty="0">
                        <a:solidFill>
                          <a:schemeClr val="accent5">
                            <a:lumMod val="75000"/>
                          </a:schemeClr>
                        </a:solidFill>
                      </a:endParaRPr>
                    </a:p>
                  </a:txBody>
                  <a:tcPr/>
                </a:tc>
                <a:tc vMerge="1">
                  <a:txBody>
                    <a:bodyPr/>
                    <a:lstStyle/>
                    <a:p>
                      <a:endParaRPr lang="tr-TR"/>
                    </a:p>
                  </a:txBody>
                  <a:tcPr/>
                </a:tc>
                <a:tc vMerge="1">
                  <a:txBody>
                    <a:bodyPr/>
                    <a:lstStyle/>
                    <a:p>
                      <a:endParaRPr lang="tr-TR" dirty="0"/>
                    </a:p>
                  </a:txBody>
                  <a:tcPr/>
                </a:tc>
                <a:tc vMerge="1">
                  <a:txBody>
                    <a:bodyPr/>
                    <a:lstStyle/>
                    <a:p>
                      <a:endParaRPr lang="tr-TR"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567645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800" decel="100000"/>
                                        <p:tgtEl>
                                          <p:spTgt spid="1027"/>
                                        </p:tgtEl>
                                      </p:cBhvr>
                                    </p:animEffect>
                                    <p:anim calcmode="lin" valueType="num">
                                      <p:cBhvr>
                                        <p:cTn id="8" dur="800" decel="100000" fill="hold"/>
                                        <p:tgtEl>
                                          <p:spTgt spid="1027"/>
                                        </p:tgtEl>
                                        <p:attrNameLst>
                                          <p:attrName>style.rotation</p:attrName>
                                        </p:attrNameLst>
                                      </p:cBhvr>
                                      <p:tavLst>
                                        <p:tav tm="0">
                                          <p:val>
                                            <p:fltVal val="-90"/>
                                          </p:val>
                                        </p:tav>
                                        <p:tav tm="100000">
                                          <p:val>
                                            <p:fltVal val="0"/>
                                          </p:val>
                                        </p:tav>
                                      </p:tavLst>
                                    </p:anim>
                                    <p:anim calcmode="lin" valueType="num">
                                      <p:cBhvr>
                                        <p:cTn id="9" dur="800" decel="100000" fill="hold"/>
                                        <p:tgtEl>
                                          <p:spTgt spid="1027"/>
                                        </p:tgtEl>
                                        <p:attrNameLst>
                                          <p:attrName>ppt_x</p:attrName>
                                        </p:attrNameLst>
                                      </p:cBhvr>
                                      <p:tavLst>
                                        <p:tav tm="0">
                                          <p:val>
                                            <p:strVal val="#ppt_x+0.4"/>
                                          </p:val>
                                        </p:tav>
                                        <p:tav tm="100000">
                                          <p:val>
                                            <p:strVal val="#ppt_x-0.05"/>
                                          </p:val>
                                        </p:tav>
                                      </p:tavLst>
                                    </p:anim>
                                    <p:anim calcmode="lin" valueType="num">
                                      <p:cBhvr>
                                        <p:cTn id="10" dur="800" decel="100000" fill="hold"/>
                                        <p:tgtEl>
                                          <p:spTgt spid="102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800" decel="100000"/>
                                        <p:tgtEl>
                                          <p:spTgt spid="9"/>
                                        </p:tgtEl>
                                      </p:cBhvr>
                                    </p:animEffect>
                                    <p:anim calcmode="lin" valueType="num">
                                      <p:cBhvr>
                                        <p:cTn id="17" dur="800" decel="100000" fill="hold"/>
                                        <p:tgtEl>
                                          <p:spTgt spid="9"/>
                                        </p:tgtEl>
                                        <p:attrNameLst>
                                          <p:attrName>style.rotation</p:attrName>
                                        </p:attrNameLst>
                                      </p:cBhvr>
                                      <p:tavLst>
                                        <p:tav tm="0">
                                          <p:val>
                                            <p:fltVal val="-90"/>
                                          </p:val>
                                        </p:tav>
                                        <p:tav tm="100000">
                                          <p:val>
                                            <p:fltVal val="0"/>
                                          </p:val>
                                        </p:tav>
                                      </p:tavLst>
                                    </p:anim>
                                    <p:anim calcmode="lin" valueType="num">
                                      <p:cBhvr>
                                        <p:cTn id="18" dur="800" decel="100000" fill="hold"/>
                                        <p:tgtEl>
                                          <p:spTgt spid="9"/>
                                        </p:tgtEl>
                                        <p:attrNameLst>
                                          <p:attrName>ppt_x</p:attrName>
                                        </p:attrNameLst>
                                      </p:cBhvr>
                                      <p:tavLst>
                                        <p:tav tm="0">
                                          <p:val>
                                            <p:strVal val="#ppt_x+0.4"/>
                                          </p:val>
                                        </p:tav>
                                        <p:tav tm="100000">
                                          <p:val>
                                            <p:strVal val="#ppt_x-0.05"/>
                                          </p:val>
                                        </p:tav>
                                      </p:tavLst>
                                    </p:anim>
                                    <p:anim calcmode="lin" valueType="num">
                                      <p:cBhvr>
                                        <p:cTn id="19" dur="800" decel="100000" fill="hold"/>
                                        <p:tgtEl>
                                          <p:spTgt spid="9"/>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800" decel="100000"/>
                                        <p:tgtEl>
                                          <p:spTgt spid="8"/>
                                        </p:tgtEl>
                                      </p:cBhvr>
                                    </p:animEffect>
                                    <p:anim calcmode="lin" valueType="num">
                                      <p:cBhvr>
                                        <p:cTn id="27" dur="800" decel="100000" fill="hold"/>
                                        <p:tgtEl>
                                          <p:spTgt spid="8"/>
                                        </p:tgtEl>
                                        <p:attrNameLst>
                                          <p:attrName>style.rotation</p:attrName>
                                        </p:attrNameLst>
                                      </p:cBhvr>
                                      <p:tavLst>
                                        <p:tav tm="0">
                                          <p:val>
                                            <p:fltVal val="-90"/>
                                          </p:val>
                                        </p:tav>
                                        <p:tav tm="100000">
                                          <p:val>
                                            <p:fltVal val="0"/>
                                          </p:val>
                                        </p:tav>
                                      </p:tavLst>
                                    </p:anim>
                                    <p:anim calcmode="lin" valueType="num">
                                      <p:cBhvr>
                                        <p:cTn id="28" dur="800" decel="100000" fill="hold"/>
                                        <p:tgtEl>
                                          <p:spTgt spid="8"/>
                                        </p:tgtEl>
                                        <p:attrNameLst>
                                          <p:attrName>ppt_x</p:attrName>
                                        </p:attrNameLst>
                                      </p:cBhvr>
                                      <p:tavLst>
                                        <p:tav tm="0">
                                          <p:val>
                                            <p:strVal val="#ppt_x+0.4"/>
                                          </p:val>
                                        </p:tav>
                                        <p:tav tm="100000">
                                          <p:val>
                                            <p:strVal val="#ppt_x-0.05"/>
                                          </p:val>
                                        </p:tav>
                                      </p:tavLst>
                                    </p:anim>
                                    <p:anim calcmode="lin" valueType="num">
                                      <p:cBhvr>
                                        <p:cTn id="29" dur="800" decel="100000" fill="hold"/>
                                        <p:tgtEl>
                                          <p:spTgt spid="8"/>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TESTLERİN KATSAYILARI?</a:t>
            </a:r>
            <a:r>
              <a:rPr lang="en-US" dirty="0"/>
              <a:t/>
            </a:r>
            <a:br>
              <a:rPr lang="en-US" dirty="0"/>
            </a:br>
            <a:endParaRPr lang="vi-VN" dirty="0"/>
          </a:p>
        </p:txBody>
      </p:sp>
      <p:sp>
        <p:nvSpPr>
          <p:cNvPr id="16" name="15 Akış Çizelgesi: Öteki İşlem"/>
          <p:cNvSpPr/>
          <p:nvPr/>
        </p:nvSpPr>
        <p:spPr>
          <a:xfrm>
            <a:off x="335360" y="2204864"/>
            <a:ext cx="5040560" cy="648072"/>
          </a:xfrm>
          <a:prstGeom prst="flowChartAlternateProcess">
            <a:avLst/>
          </a:prstGeom>
          <a:solidFill>
            <a:srgbClr val="E6AF00"/>
          </a:solidFill>
        </p:spPr>
        <p:style>
          <a:lnRef idx="1">
            <a:schemeClr val="dk1"/>
          </a:lnRef>
          <a:fillRef idx="2">
            <a:schemeClr val="dk1"/>
          </a:fillRef>
          <a:effectRef idx="1">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TÜRKÇE</a:t>
            </a:r>
          </a:p>
        </p:txBody>
      </p:sp>
      <p:sp>
        <p:nvSpPr>
          <p:cNvPr id="17" name="16 Akış Çizelgesi: Öteki İşlem"/>
          <p:cNvSpPr/>
          <p:nvPr/>
        </p:nvSpPr>
        <p:spPr>
          <a:xfrm>
            <a:off x="335360" y="3356992"/>
            <a:ext cx="5040560" cy="64807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MATEMATİK</a:t>
            </a:r>
          </a:p>
        </p:txBody>
      </p:sp>
      <p:sp>
        <p:nvSpPr>
          <p:cNvPr id="18" name="17 Akış Çizelgesi: Öteki İşlem"/>
          <p:cNvSpPr/>
          <p:nvPr/>
        </p:nvSpPr>
        <p:spPr>
          <a:xfrm>
            <a:off x="407368" y="4509120"/>
            <a:ext cx="5040560" cy="648072"/>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FEN VE TEKNOLOJİ</a:t>
            </a:r>
          </a:p>
        </p:txBody>
      </p:sp>
      <p:sp>
        <p:nvSpPr>
          <p:cNvPr id="19" name="18 Akış Çizelgesi: Öteki İşlem"/>
          <p:cNvSpPr/>
          <p:nvPr/>
        </p:nvSpPr>
        <p:spPr>
          <a:xfrm>
            <a:off x="6744072" y="2276872"/>
            <a:ext cx="3456384" cy="648072"/>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İNKILÂP TARİHİ</a:t>
            </a:r>
          </a:p>
        </p:txBody>
      </p:sp>
      <p:sp>
        <p:nvSpPr>
          <p:cNvPr id="20" name="19 Akış Çizelgesi: Öteki İşlem"/>
          <p:cNvSpPr/>
          <p:nvPr/>
        </p:nvSpPr>
        <p:spPr>
          <a:xfrm>
            <a:off x="6744072" y="3356992"/>
            <a:ext cx="3456384" cy="648072"/>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DİN KÜLTÜRÜ</a:t>
            </a:r>
          </a:p>
        </p:txBody>
      </p:sp>
      <p:sp>
        <p:nvSpPr>
          <p:cNvPr id="21" name="20 Akış Çizelgesi: Öteki İşlem"/>
          <p:cNvSpPr/>
          <p:nvPr/>
        </p:nvSpPr>
        <p:spPr>
          <a:xfrm>
            <a:off x="6744072" y="4581128"/>
            <a:ext cx="3528392" cy="648072"/>
          </a:xfrm>
          <a:prstGeom prst="flowChartAlternateProcess">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YABANCI DİL</a:t>
            </a:r>
          </a:p>
        </p:txBody>
      </p:sp>
      <p:sp>
        <p:nvSpPr>
          <p:cNvPr id="22" name="21 Oval"/>
          <p:cNvSpPr/>
          <p:nvPr/>
        </p:nvSpPr>
        <p:spPr>
          <a:xfrm>
            <a:off x="4655840" y="2204864"/>
            <a:ext cx="648072" cy="648072"/>
          </a:xfrm>
          <a:prstGeom prst="ellipse">
            <a:avLst/>
          </a:prstGeom>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all" spc="0" normalizeH="0" baseline="0" noProof="0" dirty="0">
                <a:ln/>
                <a:solidFill>
                  <a:srgbClr val="6F3293"/>
                </a:solidFill>
                <a:effectLst>
                  <a:outerShdw blurRad="19685" dist="12700" dir="5400000" algn="tl" rotWithShape="0">
                    <a:srgbClr val="6F3293">
                      <a:satMod val="130000"/>
                      <a:alpha val="60000"/>
                    </a:srgbClr>
                  </a:outerShdw>
                  <a:reflection blurRad="10000" stA="55000" endPos="48000" dist="500" dir="5400000" sy="-100000" algn="bl" rotWithShape="0"/>
                </a:effectLst>
                <a:uLnTx/>
                <a:uFillTx/>
                <a:latin typeface="Calibri"/>
                <a:ea typeface="+mn-ea"/>
                <a:cs typeface="+mn-cs"/>
              </a:rPr>
              <a:t>4</a:t>
            </a:r>
          </a:p>
        </p:txBody>
      </p:sp>
      <p:sp>
        <p:nvSpPr>
          <p:cNvPr id="23" name="22 Oval"/>
          <p:cNvSpPr/>
          <p:nvPr/>
        </p:nvSpPr>
        <p:spPr>
          <a:xfrm>
            <a:off x="4727848" y="3356992"/>
            <a:ext cx="648072" cy="648072"/>
          </a:xfrm>
          <a:prstGeom prst="ellipse">
            <a:avLst/>
          </a:prstGeom>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all" spc="0" normalizeH="0" baseline="0" noProof="0" dirty="0">
                <a:ln/>
                <a:solidFill>
                  <a:srgbClr val="6F3293"/>
                </a:solidFill>
                <a:effectLst>
                  <a:outerShdw blurRad="19685" dist="12700" dir="5400000" algn="tl" rotWithShape="0">
                    <a:srgbClr val="6F3293">
                      <a:satMod val="130000"/>
                      <a:alpha val="60000"/>
                    </a:srgbClr>
                  </a:outerShdw>
                  <a:reflection blurRad="10000" stA="55000" endPos="48000" dist="500" dir="5400000" sy="-100000" algn="bl" rotWithShape="0"/>
                </a:effectLst>
                <a:uLnTx/>
                <a:uFillTx/>
                <a:latin typeface="Calibri"/>
                <a:ea typeface="+mn-ea"/>
                <a:cs typeface="+mn-cs"/>
              </a:rPr>
              <a:t>4</a:t>
            </a:r>
          </a:p>
        </p:txBody>
      </p:sp>
      <p:sp>
        <p:nvSpPr>
          <p:cNvPr id="24" name="23 Oval"/>
          <p:cNvSpPr/>
          <p:nvPr/>
        </p:nvSpPr>
        <p:spPr>
          <a:xfrm>
            <a:off x="4727848" y="4509120"/>
            <a:ext cx="648072" cy="648072"/>
          </a:xfrm>
          <a:prstGeom prst="ellipse">
            <a:avLst/>
          </a:prstGeom>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all" spc="0" normalizeH="0" baseline="0" noProof="0" dirty="0">
                <a:ln/>
                <a:solidFill>
                  <a:srgbClr val="6F3293"/>
                </a:solidFill>
                <a:effectLst>
                  <a:outerShdw blurRad="19685" dist="12700" dir="5400000" algn="tl" rotWithShape="0">
                    <a:srgbClr val="6F3293">
                      <a:satMod val="130000"/>
                      <a:alpha val="60000"/>
                    </a:srgbClr>
                  </a:outerShdw>
                  <a:reflection blurRad="10000" stA="55000" endPos="48000" dist="500" dir="5400000" sy="-100000" algn="bl" rotWithShape="0"/>
                </a:effectLst>
                <a:uLnTx/>
                <a:uFillTx/>
                <a:latin typeface="Calibri"/>
                <a:ea typeface="+mn-ea"/>
                <a:cs typeface="+mn-cs"/>
              </a:rPr>
              <a:t>4</a:t>
            </a:r>
          </a:p>
        </p:txBody>
      </p:sp>
      <p:sp>
        <p:nvSpPr>
          <p:cNvPr id="25" name="24 Oval"/>
          <p:cNvSpPr/>
          <p:nvPr/>
        </p:nvSpPr>
        <p:spPr>
          <a:xfrm>
            <a:off x="9480376" y="2276872"/>
            <a:ext cx="648072" cy="648072"/>
          </a:xfrm>
          <a:prstGeom prst="ellipse">
            <a:avLst/>
          </a:prstGeom>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all" spc="0" normalizeH="0" baseline="0" noProof="0" dirty="0">
                <a:ln/>
                <a:solidFill>
                  <a:srgbClr val="6F3293"/>
                </a:solidFill>
                <a:effectLst>
                  <a:outerShdw blurRad="19685" dist="12700" dir="5400000" algn="tl" rotWithShape="0">
                    <a:srgbClr val="6F3293">
                      <a:satMod val="130000"/>
                      <a:alpha val="60000"/>
                    </a:srgbClr>
                  </a:outerShdw>
                  <a:reflection blurRad="10000" stA="55000" endPos="48000" dist="500" dir="5400000" sy="-100000" algn="bl" rotWithShape="0"/>
                </a:effectLst>
                <a:uLnTx/>
                <a:uFillTx/>
                <a:latin typeface="Calibri"/>
                <a:ea typeface="+mn-ea"/>
                <a:cs typeface="+mn-cs"/>
              </a:rPr>
              <a:t>1</a:t>
            </a:r>
          </a:p>
        </p:txBody>
      </p:sp>
      <p:sp>
        <p:nvSpPr>
          <p:cNvPr id="26" name="25 Oval"/>
          <p:cNvSpPr/>
          <p:nvPr/>
        </p:nvSpPr>
        <p:spPr>
          <a:xfrm>
            <a:off x="9480376" y="3356992"/>
            <a:ext cx="648072" cy="648072"/>
          </a:xfrm>
          <a:prstGeom prst="ellipse">
            <a:avLst/>
          </a:prstGeom>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all" spc="0" normalizeH="0" baseline="0" noProof="0" dirty="0">
                <a:ln/>
                <a:solidFill>
                  <a:srgbClr val="6F3293"/>
                </a:solidFill>
                <a:effectLst>
                  <a:outerShdw blurRad="19685" dist="12700" dir="5400000" algn="tl" rotWithShape="0">
                    <a:srgbClr val="6F3293">
                      <a:satMod val="130000"/>
                      <a:alpha val="60000"/>
                    </a:srgbClr>
                  </a:outerShdw>
                  <a:reflection blurRad="10000" stA="55000" endPos="48000" dist="500" dir="5400000" sy="-100000" algn="bl" rotWithShape="0"/>
                </a:effectLst>
                <a:uLnTx/>
                <a:uFillTx/>
                <a:latin typeface="Calibri"/>
                <a:ea typeface="+mn-ea"/>
                <a:cs typeface="+mn-cs"/>
              </a:rPr>
              <a:t>1</a:t>
            </a:r>
          </a:p>
        </p:txBody>
      </p:sp>
      <p:sp>
        <p:nvSpPr>
          <p:cNvPr id="27" name="26 Oval"/>
          <p:cNvSpPr/>
          <p:nvPr/>
        </p:nvSpPr>
        <p:spPr>
          <a:xfrm>
            <a:off x="9552384" y="4581128"/>
            <a:ext cx="648072" cy="648072"/>
          </a:xfrm>
          <a:prstGeom prst="ellipse">
            <a:avLst/>
          </a:prstGeom>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all" spc="0" normalizeH="0" baseline="0" noProof="0" dirty="0">
                <a:ln/>
                <a:solidFill>
                  <a:srgbClr val="6F3293"/>
                </a:solidFill>
                <a:effectLst>
                  <a:outerShdw blurRad="19685" dist="12700" dir="5400000" algn="tl" rotWithShape="0">
                    <a:srgbClr val="6F3293">
                      <a:satMod val="130000"/>
                      <a:alpha val="60000"/>
                    </a:srgbClr>
                  </a:outerShdw>
                  <a:reflection blurRad="10000" stA="55000" endPos="48000" dist="500" dir="5400000" sy="-100000" algn="bl" rotWithShape="0"/>
                </a:effectLst>
                <a:uLnTx/>
                <a:uFillTx/>
                <a:latin typeface="Calibri"/>
                <a:ea typeface="+mn-ea"/>
                <a:cs typeface="+mn-cs"/>
              </a:rPr>
              <a:t>1</a:t>
            </a:r>
          </a:p>
        </p:txBody>
      </p:sp>
    </p:spTree>
    <p:extLst>
      <p:ext uri="{BB962C8B-B14F-4D97-AF65-F5344CB8AC3E}">
        <p14:creationId xmlns:p14="http://schemas.microsoft.com/office/powerpoint/2010/main" val="27734407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1"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ppt_x"/>
                                          </p:val>
                                        </p:tav>
                                        <p:tav tm="100000">
                                          <p:val>
                                            <p:strVal val="#ppt_x"/>
                                          </p:val>
                                        </p:tav>
                                      </p:tavLst>
                                    </p:anim>
                                    <p:anim calcmode="lin" valueType="num">
                                      <p:cBhvr additive="base">
                                        <p:cTn id="53" dur="500" fill="hold"/>
                                        <p:tgtEl>
                                          <p:spTgt spid="26"/>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1"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ppt_x"/>
                                          </p:val>
                                        </p:tav>
                                        <p:tav tm="100000">
                                          <p:val>
                                            <p:strVal val="#ppt_x"/>
                                          </p:val>
                                        </p:tav>
                                      </p:tavLst>
                                    </p:anim>
                                    <p:anim calcmode="lin" valueType="num">
                                      <p:cBhvr additive="base">
                                        <p:cTn id="63"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027FC9-5342-4023-A094-F4AE2D3901E8}"/>
              </a:ext>
            </a:extLst>
          </p:cNvPr>
          <p:cNvSpPr>
            <a:spLocks noGrp="1"/>
          </p:cNvSpPr>
          <p:nvPr>
            <p:ph type="title"/>
          </p:nvPr>
        </p:nvSpPr>
        <p:spPr>
          <a:xfrm>
            <a:off x="-5604" y="628578"/>
            <a:ext cx="12197604" cy="5680741"/>
          </a:xfrm>
        </p:spPr>
        <p:txBody>
          <a:bodyPr/>
          <a:lstStyle/>
          <a:p>
            <a:r>
              <a:rPr lang="tr-TR" dirty="0"/>
              <a:t/>
            </a:r>
            <a:br>
              <a:rPr lang="tr-TR" dirty="0"/>
            </a:br>
            <a:r>
              <a:rPr lang="tr-TR" dirty="0"/>
              <a:t/>
            </a:r>
            <a:br>
              <a:rPr lang="tr-TR" dirty="0"/>
            </a:br>
            <a:r>
              <a:rPr lang="tr-TR" dirty="0" err="1">
                <a:latin typeface="+mn-lt"/>
              </a:rPr>
              <a:t>Türkçe,Matematik</a:t>
            </a:r>
            <a:r>
              <a:rPr lang="tr-TR" dirty="0">
                <a:latin typeface="+mn-lt"/>
              </a:rPr>
              <a:t> ve Fen Bilimleri derslerinin puan getirisinin T.C İnkılap Tarihi ve </a:t>
            </a:r>
            <a:r>
              <a:rPr lang="tr-TR" dirty="0" err="1">
                <a:latin typeface="+mn-lt"/>
              </a:rPr>
              <a:t>Atatürkçülük,Din</a:t>
            </a:r>
            <a:r>
              <a:rPr lang="tr-TR" dirty="0">
                <a:latin typeface="+mn-lt"/>
              </a:rPr>
              <a:t> Kültürü ve Ahlak Bilgisi ve İngilizce(Yabancı Dil)derslerinden 4  kat fazla olduğu anlamına gelmektedir.</a:t>
            </a:r>
          </a:p>
        </p:txBody>
      </p:sp>
      <p:sp>
        <p:nvSpPr>
          <p:cNvPr id="3" name="Title 1">
            <a:extLst>
              <a:ext uri="{FF2B5EF4-FFF2-40B4-BE49-F238E27FC236}">
                <a16:creationId xmlns:a16="http://schemas.microsoft.com/office/drawing/2014/main" id="{EDF7460F-4BE1-4A81-81A9-C13A77961923}"/>
              </a:ext>
            </a:extLst>
          </p:cNvPr>
          <p:cNvSpPr txBox="1">
            <a:spLocks/>
          </p:cNvSpPr>
          <p:nvPr/>
        </p:nvSpPr>
        <p:spPr>
          <a:xfrm>
            <a:off x="-5604" y="487942"/>
            <a:ext cx="12192000" cy="792088"/>
          </a:xfrm>
          <a:prstGeom prst="rect">
            <a:avLst/>
          </a:prstGeom>
        </p:spPr>
        <p:style>
          <a:lnRef idx="3">
            <a:schemeClr val="lt1"/>
          </a:lnRef>
          <a:fillRef idx="1">
            <a:schemeClr val="accent5"/>
          </a:fillRef>
          <a:effectRef idx="1">
            <a:schemeClr val="accent5"/>
          </a:effectRef>
          <a:fontRef idx="minor">
            <a:schemeClr val="lt1"/>
          </a:fontRef>
        </p:style>
        <p:txBody>
          <a:bodyPr/>
          <a:lstStyle>
            <a:lvl1pPr algn="l" defTabSz="914400" rtl="0" eaLnBrk="1" latinLnBrk="0" hangingPunct="1">
              <a:lnSpc>
                <a:spcPct val="90000"/>
              </a:lnSpc>
              <a:spcBef>
                <a:spcPct val="0"/>
              </a:spcBef>
              <a:buNone/>
              <a:defRPr sz="3600" kern="1200">
                <a:solidFill>
                  <a:schemeClr val="tx1">
                    <a:lumMod val="65000"/>
                    <a:lumOff val="35000"/>
                  </a:schemeClr>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0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AĞIRLIK KATSAYISI NEDİR?</a:t>
            </a:r>
            <a:r>
              <a:rPr kumimoji="0" lang="en-US" sz="36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a:r>
            <a:br>
              <a:rPr kumimoji="0" lang="en-US" sz="36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endParaRPr kumimoji="0" lang="vi-VN" sz="3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val="37225951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10.xml><?xml version="1.0" encoding="utf-8"?>
<a:theme xmlns:a="http://schemas.openxmlformats.org/drawingml/2006/main" name="9_Office Theme">
  <a:themeElements>
    <a:clrScheme name="du an thang 10">
      <a:dk1>
        <a:sysClr val="windowText" lastClr="000000"/>
      </a:dk1>
      <a:lt1>
        <a:sysClr val="window" lastClr="FFFFFF"/>
      </a:lt1>
      <a:dk2>
        <a:srgbClr val="44546A"/>
      </a:dk2>
      <a:lt2>
        <a:srgbClr val="E7E6E6"/>
      </a:lt2>
      <a:accent1>
        <a:srgbClr val="6F3293"/>
      </a:accent1>
      <a:accent2>
        <a:srgbClr val="58BBB4"/>
      </a:accent2>
      <a:accent3>
        <a:srgbClr val="FA1230"/>
      </a:accent3>
      <a:accent4>
        <a:srgbClr val="C2CB44"/>
      </a:accent4>
      <a:accent5>
        <a:srgbClr val="4472C4"/>
      </a:accent5>
      <a:accent6>
        <a:srgbClr val="70AD47"/>
      </a:accent6>
      <a:hlink>
        <a:srgbClr val="0563C1"/>
      </a:hlink>
      <a:folHlink>
        <a:srgbClr val="954F72"/>
      </a:folHlink>
    </a:clrScheme>
    <a:fontScheme name="Custom 2">
      <a:majorFont>
        <a:latin typeface="Robot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Theme">
  <a:themeElements>
    <a:clrScheme name="du an thang 10">
      <a:dk1>
        <a:sysClr val="windowText" lastClr="000000"/>
      </a:dk1>
      <a:lt1>
        <a:sysClr val="window" lastClr="FFFFFF"/>
      </a:lt1>
      <a:dk2>
        <a:srgbClr val="44546A"/>
      </a:dk2>
      <a:lt2>
        <a:srgbClr val="E7E6E6"/>
      </a:lt2>
      <a:accent1>
        <a:srgbClr val="6F3293"/>
      </a:accent1>
      <a:accent2>
        <a:srgbClr val="58BBB4"/>
      </a:accent2>
      <a:accent3>
        <a:srgbClr val="FA1230"/>
      </a:accent3>
      <a:accent4>
        <a:srgbClr val="C2CB44"/>
      </a:accent4>
      <a:accent5>
        <a:srgbClr val="4472C4"/>
      </a:accent5>
      <a:accent6>
        <a:srgbClr val="70AD47"/>
      </a:accent6>
      <a:hlink>
        <a:srgbClr val="0563C1"/>
      </a:hlink>
      <a:folHlink>
        <a:srgbClr val="954F72"/>
      </a:folHlink>
    </a:clrScheme>
    <a:fontScheme name="Custom 2">
      <a:majorFont>
        <a:latin typeface="Robot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Office Theme">
  <a:themeElements>
    <a:clrScheme name="du an thang 10">
      <a:dk1>
        <a:sysClr val="windowText" lastClr="000000"/>
      </a:dk1>
      <a:lt1>
        <a:sysClr val="window" lastClr="FFFFFF"/>
      </a:lt1>
      <a:dk2>
        <a:srgbClr val="44546A"/>
      </a:dk2>
      <a:lt2>
        <a:srgbClr val="E7E6E6"/>
      </a:lt2>
      <a:accent1>
        <a:srgbClr val="6F3293"/>
      </a:accent1>
      <a:accent2>
        <a:srgbClr val="58BBB4"/>
      </a:accent2>
      <a:accent3>
        <a:srgbClr val="FA1230"/>
      </a:accent3>
      <a:accent4>
        <a:srgbClr val="C2CB44"/>
      </a:accent4>
      <a:accent5>
        <a:srgbClr val="4472C4"/>
      </a:accent5>
      <a:accent6>
        <a:srgbClr val="70AD47"/>
      </a:accent6>
      <a:hlink>
        <a:srgbClr val="0563C1"/>
      </a:hlink>
      <a:folHlink>
        <a:srgbClr val="954F72"/>
      </a:folHlink>
    </a:clrScheme>
    <a:fontScheme name="Custom 2">
      <a:majorFont>
        <a:latin typeface="Robot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Office Theme">
  <a:themeElements>
    <a:clrScheme name="du an thang 10">
      <a:dk1>
        <a:sysClr val="windowText" lastClr="000000"/>
      </a:dk1>
      <a:lt1>
        <a:sysClr val="window" lastClr="FFFFFF"/>
      </a:lt1>
      <a:dk2>
        <a:srgbClr val="44546A"/>
      </a:dk2>
      <a:lt2>
        <a:srgbClr val="E7E6E6"/>
      </a:lt2>
      <a:accent1>
        <a:srgbClr val="6F3293"/>
      </a:accent1>
      <a:accent2>
        <a:srgbClr val="58BBB4"/>
      </a:accent2>
      <a:accent3>
        <a:srgbClr val="FA1230"/>
      </a:accent3>
      <a:accent4>
        <a:srgbClr val="C2CB44"/>
      </a:accent4>
      <a:accent5>
        <a:srgbClr val="4472C4"/>
      </a:accent5>
      <a:accent6>
        <a:srgbClr val="70AD47"/>
      </a:accent6>
      <a:hlink>
        <a:srgbClr val="0563C1"/>
      </a:hlink>
      <a:folHlink>
        <a:srgbClr val="954F72"/>
      </a:folHlink>
    </a:clrScheme>
    <a:fontScheme name="Custom 2">
      <a:majorFont>
        <a:latin typeface="Robot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3_Office Theme">
  <a:themeElements>
    <a:clrScheme name="du an thang 10">
      <a:dk1>
        <a:sysClr val="windowText" lastClr="000000"/>
      </a:dk1>
      <a:lt1>
        <a:sysClr val="window" lastClr="FFFFFF"/>
      </a:lt1>
      <a:dk2>
        <a:srgbClr val="44546A"/>
      </a:dk2>
      <a:lt2>
        <a:srgbClr val="E7E6E6"/>
      </a:lt2>
      <a:accent1>
        <a:srgbClr val="6F3293"/>
      </a:accent1>
      <a:accent2>
        <a:srgbClr val="58BBB4"/>
      </a:accent2>
      <a:accent3>
        <a:srgbClr val="FA1230"/>
      </a:accent3>
      <a:accent4>
        <a:srgbClr val="C2CB44"/>
      </a:accent4>
      <a:accent5>
        <a:srgbClr val="4472C4"/>
      </a:accent5>
      <a:accent6>
        <a:srgbClr val="70AD47"/>
      </a:accent6>
      <a:hlink>
        <a:srgbClr val="0563C1"/>
      </a:hlink>
      <a:folHlink>
        <a:srgbClr val="954F72"/>
      </a:folHlink>
    </a:clrScheme>
    <a:fontScheme name="Custom 2">
      <a:majorFont>
        <a:latin typeface="Robot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4_Office Theme">
  <a:themeElements>
    <a:clrScheme name="du an thang 10">
      <a:dk1>
        <a:sysClr val="windowText" lastClr="000000"/>
      </a:dk1>
      <a:lt1>
        <a:sysClr val="window" lastClr="FFFFFF"/>
      </a:lt1>
      <a:dk2>
        <a:srgbClr val="44546A"/>
      </a:dk2>
      <a:lt2>
        <a:srgbClr val="E7E6E6"/>
      </a:lt2>
      <a:accent1>
        <a:srgbClr val="6F3293"/>
      </a:accent1>
      <a:accent2>
        <a:srgbClr val="58BBB4"/>
      </a:accent2>
      <a:accent3>
        <a:srgbClr val="FA1230"/>
      </a:accent3>
      <a:accent4>
        <a:srgbClr val="C2CB44"/>
      </a:accent4>
      <a:accent5>
        <a:srgbClr val="4472C4"/>
      </a:accent5>
      <a:accent6>
        <a:srgbClr val="70AD47"/>
      </a:accent6>
      <a:hlink>
        <a:srgbClr val="0563C1"/>
      </a:hlink>
      <a:folHlink>
        <a:srgbClr val="954F72"/>
      </a:folHlink>
    </a:clrScheme>
    <a:fontScheme name="Custom 2">
      <a:majorFont>
        <a:latin typeface="Robot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5_Office Theme">
  <a:themeElements>
    <a:clrScheme name="du an thang 10">
      <a:dk1>
        <a:sysClr val="windowText" lastClr="000000"/>
      </a:dk1>
      <a:lt1>
        <a:sysClr val="window" lastClr="FFFFFF"/>
      </a:lt1>
      <a:dk2>
        <a:srgbClr val="44546A"/>
      </a:dk2>
      <a:lt2>
        <a:srgbClr val="E7E6E6"/>
      </a:lt2>
      <a:accent1>
        <a:srgbClr val="6F3293"/>
      </a:accent1>
      <a:accent2>
        <a:srgbClr val="58BBB4"/>
      </a:accent2>
      <a:accent3>
        <a:srgbClr val="FA1230"/>
      </a:accent3>
      <a:accent4>
        <a:srgbClr val="C2CB44"/>
      </a:accent4>
      <a:accent5>
        <a:srgbClr val="4472C4"/>
      </a:accent5>
      <a:accent6>
        <a:srgbClr val="70AD47"/>
      </a:accent6>
      <a:hlink>
        <a:srgbClr val="0563C1"/>
      </a:hlink>
      <a:folHlink>
        <a:srgbClr val="954F72"/>
      </a:folHlink>
    </a:clrScheme>
    <a:fontScheme name="Custom 2">
      <a:majorFont>
        <a:latin typeface="Robot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6_Office Theme">
  <a:themeElements>
    <a:clrScheme name="du an thang 10">
      <a:dk1>
        <a:sysClr val="windowText" lastClr="000000"/>
      </a:dk1>
      <a:lt1>
        <a:sysClr val="window" lastClr="FFFFFF"/>
      </a:lt1>
      <a:dk2>
        <a:srgbClr val="44546A"/>
      </a:dk2>
      <a:lt2>
        <a:srgbClr val="E7E6E6"/>
      </a:lt2>
      <a:accent1>
        <a:srgbClr val="6F3293"/>
      </a:accent1>
      <a:accent2>
        <a:srgbClr val="58BBB4"/>
      </a:accent2>
      <a:accent3>
        <a:srgbClr val="FA1230"/>
      </a:accent3>
      <a:accent4>
        <a:srgbClr val="C2CB44"/>
      </a:accent4>
      <a:accent5>
        <a:srgbClr val="4472C4"/>
      </a:accent5>
      <a:accent6>
        <a:srgbClr val="70AD47"/>
      </a:accent6>
      <a:hlink>
        <a:srgbClr val="0563C1"/>
      </a:hlink>
      <a:folHlink>
        <a:srgbClr val="954F72"/>
      </a:folHlink>
    </a:clrScheme>
    <a:fontScheme name="Custom 2">
      <a:majorFont>
        <a:latin typeface="Robot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du an thang 10">
      <a:dk1>
        <a:sysClr val="windowText" lastClr="000000"/>
      </a:dk1>
      <a:lt1>
        <a:sysClr val="window" lastClr="FFFFFF"/>
      </a:lt1>
      <a:dk2>
        <a:srgbClr val="44546A"/>
      </a:dk2>
      <a:lt2>
        <a:srgbClr val="E7E6E6"/>
      </a:lt2>
      <a:accent1>
        <a:srgbClr val="6F3293"/>
      </a:accent1>
      <a:accent2>
        <a:srgbClr val="58BBB4"/>
      </a:accent2>
      <a:accent3>
        <a:srgbClr val="FA1230"/>
      </a:accent3>
      <a:accent4>
        <a:srgbClr val="C2CB44"/>
      </a:accent4>
      <a:accent5>
        <a:srgbClr val="4472C4"/>
      </a:accent5>
      <a:accent6>
        <a:srgbClr val="70AD47"/>
      </a:accent6>
      <a:hlink>
        <a:srgbClr val="0563C1"/>
      </a:hlink>
      <a:folHlink>
        <a:srgbClr val="954F72"/>
      </a:folHlink>
    </a:clrScheme>
    <a:fontScheme name="Custom 2">
      <a:majorFont>
        <a:latin typeface="Robot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du an thang 10">
      <a:dk1>
        <a:sysClr val="windowText" lastClr="000000"/>
      </a:dk1>
      <a:lt1>
        <a:sysClr val="window" lastClr="FFFFFF"/>
      </a:lt1>
      <a:dk2>
        <a:srgbClr val="44546A"/>
      </a:dk2>
      <a:lt2>
        <a:srgbClr val="E7E6E6"/>
      </a:lt2>
      <a:accent1>
        <a:srgbClr val="6F3293"/>
      </a:accent1>
      <a:accent2>
        <a:srgbClr val="58BBB4"/>
      </a:accent2>
      <a:accent3>
        <a:srgbClr val="FA1230"/>
      </a:accent3>
      <a:accent4>
        <a:srgbClr val="C2CB44"/>
      </a:accent4>
      <a:accent5>
        <a:srgbClr val="4472C4"/>
      </a:accent5>
      <a:accent6>
        <a:srgbClr val="70AD47"/>
      </a:accent6>
      <a:hlink>
        <a:srgbClr val="0563C1"/>
      </a:hlink>
      <a:folHlink>
        <a:srgbClr val="954F72"/>
      </a:folHlink>
    </a:clrScheme>
    <a:fontScheme name="Custom 2">
      <a:majorFont>
        <a:latin typeface="Robot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du an thang 10">
      <a:dk1>
        <a:sysClr val="windowText" lastClr="000000"/>
      </a:dk1>
      <a:lt1>
        <a:sysClr val="window" lastClr="FFFFFF"/>
      </a:lt1>
      <a:dk2>
        <a:srgbClr val="44546A"/>
      </a:dk2>
      <a:lt2>
        <a:srgbClr val="E7E6E6"/>
      </a:lt2>
      <a:accent1>
        <a:srgbClr val="6F3293"/>
      </a:accent1>
      <a:accent2>
        <a:srgbClr val="58BBB4"/>
      </a:accent2>
      <a:accent3>
        <a:srgbClr val="FA1230"/>
      </a:accent3>
      <a:accent4>
        <a:srgbClr val="C2CB44"/>
      </a:accent4>
      <a:accent5>
        <a:srgbClr val="4472C4"/>
      </a:accent5>
      <a:accent6>
        <a:srgbClr val="70AD47"/>
      </a:accent6>
      <a:hlink>
        <a:srgbClr val="0563C1"/>
      </a:hlink>
      <a:folHlink>
        <a:srgbClr val="954F72"/>
      </a:folHlink>
    </a:clrScheme>
    <a:fontScheme name="Custom 2">
      <a:majorFont>
        <a:latin typeface="Robot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du an thang 10">
      <a:dk1>
        <a:sysClr val="windowText" lastClr="000000"/>
      </a:dk1>
      <a:lt1>
        <a:sysClr val="window" lastClr="FFFFFF"/>
      </a:lt1>
      <a:dk2>
        <a:srgbClr val="44546A"/>
      </a:dk2>
      <a:lt2>
        <a:srgbClr val="E7E6E6"/>
      </a:lt2>
      <a:accent1>
        <a:srgbClr val="6F3293"/>
      </a:accent1>
      <a:accent2>
        <a:srgbClr val="58BBB4"/>
      </a:accent2>
      <a:accent3>
        <a:srgbClr val="FA1230"/>
      </a:accent3>
      <a:accent4>
        <a:srgbClr val="C2CB44"/>
      </a:accent4>
      <a:accent5>
        <a:srgbClr val="4472C4"/>
      </a:accent5>
      <a:accent6>
        <a:srgbClr val="70AD47"/>
      </a:accent6>
      <a:hlink>
        <a:srgbClr val="0563C1"/>
      </a:hlink>
      <a:folHlink>
        <a:srgbClr val="954F72"/>
      </a:folHlink>
    </a:clrScheme>
    <a:fontScheme name="Custom 2">
      <a:majorFont>
        <a:latin typeface="Robot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du an thang 10">
      <a:dk1>
        <a:sysClr val="windowText" lastClr="000000"/>
      </a:dk1>
      <a:lt1>
        <a:sysClr val="window" lastClr="FFFFFF"/>
      </a:lt1>
      <a:dk2>
        <a:srgbClr val="44546A"/>
      </a:dk2>
      <a:lt2>
        <a:srgbClr val="E7E6E6"/>
      </a:lt2>
      <a:accent1>
        <a:srgbClr val="6F3293"/>
      </a:accent1>
      <a:accent2>
        <a:srgbClr val="58BBB4"/>
      </a:accent2>
      <a:accent3>
        <a:srgbClr val="FA1230"/>
      </a:accent3>
      <a:accent4>
        <a:srgbClr val="C2CB44"/>
      </a:accent4>
      <a:accent5>
        <a:srgbClr val="4472C4"/>
      </a:accent5>
      <a:accent6>
        <a:srgbClr val="70AD47"/>
      </a:accent6>
      <a:hlink>
        <a:srgbClr val="0563C1"/>
      </a:hlink>
      <a:folHlink>
        <a:srgbClr val="954F72"/>
      </a:folHlink>
    </a:clrScheme>
    <a:fontScheme name="Custom 2">
      <a:majorFont>
        <a:latin typeface="Robot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du an thang 10">
      <a:dk1>
        <a:sysClr val="windowText" lastClr="000000"/>
      </a:dk1>
      <a:lt1>
        <a:sysClr val="window" lastClr="FFFFFF"/>
      </a:lt1>
      <a:dk2>
        <a:srgbClr val="44546A"/>
      </a:dk2>
      <a:lt2>
        <a:srgbClr val="E7E6E6"/>
      </a:lt2>
      <a:accent1>
        <a:srgbClr val="6F3293"/>
      </a:accent1>
      <a:accent2>
        <a:srgbClr val="58BBB4"/>
      </a:accent2>
      <a:accent3>
        <a:srgbClr val="FA1230"/>
      </a:accent3>
      <a:accent4>
        <a:srgbClr val="C2CB44"/>
      </a:accent4>
      <a:accent5>
        <a:srgbClr val="4472C4"/>
      </a:accent5>
      <a:accent6>
        <a:srgbClr val="70AD47"/>
      </a:accent6>
      <a:hlink>
        <a:srgbClr val="0563C1"/>
      </a:hlink>
      <a:folHlink>
        <a:srgbClr val="954F72"/>
      </a:folHlink>
    </a:clrScheme>
    <a:fontScheme name="Custom 2">
      <a:majorFont>
        <a:latin typeface="Robot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du an thang 10">
      <a:dk1>
        <a:sysClr val="windowText" lastClr="000000"/>
      </a:dk1>
      <a:lt1>
        <a:sysClr val="window" lastClr="FFFFFF"/>
      </a:lt1>
      <a:dk2>
        <a:srgbClr val="44546A"/>
      </a:dk2>
      <a:lt2>
        <a:srgbClr val="E7E6E6"/>
      </a:lt2>
      <a:accent1>
        <a:srgbClr val="6F3293"/>
      </a:accent1>
      <a:accent2>
        <a:srgbClr val="58BBB4"/>
      </a:accent2>
      <a:accent3>
        <a:srgbClr val="FA1230"/>
      </a:accent3>
      <a:accent4>
        <a:srgbClr val="C2CB44"/>
      </a:accent4>
      <a:accent5>
        <a:srgbClr val="4472C4"/>
      </a:accent5>
      <a:accent6>
        <a:srgbClr val="70AD47"/>
      </a:accent6>
      <a:hlink>
        <a:srgbClr val="0563C1"/>
      </a:hlink>
      <a:folHlink>
        <a:srgbClr val="954F72"/>
      </a:folHlink>
    </a:clrScheme>
    <a:fontScheme name="Custom 2">
      <a:majorFont>
        <a:latin typeface="Robot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du an thang 10">
      <a:dk1>
        <a:sysClr val="windowText" lastClr="000000"/>
      </a:dk1>
      <a:lt1>
        <a:sysClr val="window" lastClr="FFFFFF"/>
      </a:lt1>
      <a:dk2>
        <a:srgbClr val="44546A"/>
      </a:dk2>
      <a:lt2>
        <a:srgbClr val="E7E6E6"/>
      </a:lt2>
      <a:accent1>
        <a:srgbClr val="6F3293"/>
      </a:accent1>
      <a:accent2>
        <a:srgbClr val="58BBB4"/>
      </a:accent2>
      <a:accent3>
        <a:srgbClr val="FA1230"/>
      </a:accent3>
      <a:accent4>
        <a:srgbClr val="C2CB44"/>
      </a:accent4>
      <a:accent5>
        <a:srgbClr val="4472C4"/>
      </a:accent5>
      <a:accent6>
        <a:srgbClr val="70AD47"/>
      </a:accent6>
      <a:hlink>
        <a:srgbClr val="0563C1"/>
      </a:hlink>
      <a:folHlink>
        <a:srgbClr val="954F72"/>
      </a:folHlink>
    </a:clrScheme>
    <a:fontScheme name="Custom 2">
      <a:majorFont>
        <a:latin typeface="Robot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401</TotalTime>
  <Words>678</Words>
  <Application>Microsoft Office PowerPoint</Application>
  <PresentationFormat>Geniş ekran</PresentationFormat>
  <Paragraphs>129</Paragraphs>
  <Slides>20</Slides>
  <Notes>1</Notes>
  <HiddenSlides>0</HiddenSlides>
  <MMClips>0</MMClips>
  <ScaleCrop>false</ScaleCrop>
  <HeadingPairs>
    <vt:vector size="6" baseType="variant">
      <vt:variant>
        <vt:lpstr>Kullanılan Yazı Tipleri</vt:lpstr>
      </vt:variant>
      <vt:variant>
        <vt:i4>12</vt:i4>
      </vt:variant>
      <vt:variant>
        <vt:lpstr>Tema</vt:lpstr>
      </vt:variant>
      <vt:variant>
        <vt:i4>17</vt:i4>
      </vt:variant>
      <vt:variant>
        <vt:lpstr>Slayt Başlıkları</vt:lpstr>
      </vt:variant>
      <vt:variant>
        <vt:i4>20</vt:i4>
      </vt:variant>
    </vt:vector>
  </HeadingPairs>
  <TitlesOfParts>
    <vt:vector size="49" baseType="lpstr">
      <vt:lpstr>宋体</vt:lpstr>
      <vt:lpstr>Arial</vt:lpstr>
      <vt:lpstr>Calibri</vt:lpstr>
      <vt:lpstr>Gill Sans MT</vt:lpstr>
      <vt:lpstr>Impact</vt:lpstr>
      <vt:lpstr>Oswald Regular</vt:lpstr>
      <vt:lpstr>Roboto</vt:lpstr>
      <vt:lpstr>Roboto Condensed</vt:lpstr>
      <vt:lpstr>Roboto Light</vt:lpstr>
      <vt:lpstr>Source Sans Pro Light</vt:lpstr>
      <vt:lpstr>Times New Roman</vt:lpstr>
      <vt:lpstr>Verdana</vt:lpstr>
      <vt:lpstr>Badge</vt:lpstr>
      <vt:lpstr>Office Theme</vt:lpstr>
      <vt:lpstr>1_Office Theme</vt:lpstr>
      <vt:lpstr>2_Office Theme</vt:lpstr>
      <vt:lpstr>3_Office Theme</vt:lpstr>
      <vt:lpstr>4_Office Theme</vt:lpstr>
      <vt:lpstr>5_Office Theme</vt:lpstr>
      <vt:lpstr>6_Office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LGS  </vt:lpstr>
      <vt:lpstr>LGS NEDİR?</vt:lpstr>
      <vt:lpstr>PowerPoint Sunusu</vt:lpstr>
      <vt:lpstr>2020-2021 eğitim öğretim yılı sonunda sınavla öğrenci alacak ortaöğretim kurumlarına ilişkin merkezî sınav başvuru ve uygulama kılavuzu,  "www.meb.gov.tr" internet adresinden açıklandı.</vt:lpstr>
      <vt:lpstr>SINAV ve YERLEŞTİRME TAKVİMİ </vt:lpstr>
      <vt:lpstr>PowerPoint Sunusu</vt:lpstr>
      <vt:lpstr> SINAVIN UYGULANMASI </vt:lpstr>
      <vt:lpstr>TESTLERİN KATSAYILARI? </vt:lpstr>
      <vt:lpstr>  Türkçe,Matematik ve Fen Bilimleri derslerinin puan getirisinin T.C İnkılap Tarihi ve Atatürkçülük,Din Kültürü ve Ahlak Bilgisi ve İngilizce(Yabancı Dil)derslerinden 4  kat fazla olduğu anlamına gelmektedir.</vt:lpstr>
      <vt:lpstr>SINAVLA ÖĞRENCİ ALAN LİSELER HANGİLERİ?</vt:lpstr>
      <vt:lpstr>PowerPoint Sunusu</vt:lpstr>
      <vt:lpstr>SINAVLA ÖĞRENCİ ALAN LİSELERE TERCİH İŞLEMLERİ </vt:lpstr>
      <vt:lpstr>YEREL YERLEŞTİRME NASIL OLACAK? </vt:lpstr>
      <vt:lpstr>TERCİHLER NASIL YAPILACAK? </vt:lpstr>
      <vt:lpstr>YEREL YERLEŞTİRME NASIL OLACAK? </vt:lpstr>
      <vt:lpstr>YEREL YERLEŞTİRMEDE ÖNCELİK? </vt:lpstr>
      <vt:lpstr>MERKEZİ YERLEŞTİRME NASIL OLACAK? </vt:lpstr>
      <vt:lpstr>BELİRLİ OKULLARDA YIĞILMA OLURSA! </vt:lpstr>
      <vt:lpstr>ÖZEL LİSELERE YERLEŞTİRME NASIL OLACAK? </vt:lpstr>
      <vt:lpstr>GÜZEL SANATLAR VE SPOR LİSELERİNE YERLEŞTİRME NASIL OLACAK?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Rehberlik</cp:lastModifiedBy>
  <cp:revision>25</cp:revision>
  <cp:lastPrinted>2021-09-21T07:53:49Z</cp:lastPrinted>
  <dcterms:created xsi:type="dcterms:W3CDTF">2021-09-20T19:43:52Z</dcterms:created>
  <dcterms:modified xsi:type="dcterms:W3CDTF">2022-01-11T08:31:45Z</dcterms:modified>
</cp:coreProperties>
</file>